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8"/>
  </p:notesMasterIdLst>
  <p:sldIdLst>
    <p:sldId id="256" r:id="rId5"/>
    <p:sldId id="295" r:id="rId6"/>
    <p:sldId id="308" r:id="rId7"/>
    <p:sldId id="321" r:id="rId8"/>
    <p:sldId id="309" r:id="rId9"/>
    <p:sldId id="310" r:id="rId10"/>
    <p:sldId id="319" r:id="rId11"/>
    <p:sldId id="326" r:id="rId12"/>
    <p:sldId id="318" r:id="rId13"/>
    <p:sldId id="285" r:id="rId14"/>
    <p:sldId id="320" r:id="rId15"/>
    <p:sldId id="290" r:id="rId16"/>
    <p:sldId id="316" r:id="rId17"/>
    <p:sldId id="317" r:id="rId18"/>
    <p:sldId id="307" r:id="rId19"/>
    <p:sldId id="327" r:id="rId20"/>
    <p:sldId id="313" r:id="rId21"/>
    <p:sldId id="323" r:id="rId22"/>
    <p:sldId id="314" r:id="rId23"/>
    <p:sldId id="315" r:id="rId24"/>
    <p:sldId id="324" r:id="rId25"/>
    <p:sldId id="311" r:id="rId26"/>
    <p:sldId id="299" r:id="rId2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E79A"/>
    <a:srgbClr val="7E2E04"/>
    <a:srgbClr val="81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50" d="100"/>
        <a:sy n="150" d="100"/>
      </p:scale>
      <p:origin x="0" y="0"/>
    </p:cViewPr>
  </p:notesTextViewPr>
  <p:sorterViewPr>
    <p:cViewPr>
      <p:scale>
        <a:sx n="50" d="100"/>
        <a:sy n="50" d="100"/>
      </p:scale>
      <p:origin x="0" y="-138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Vībane" userId="1f8773aa-5291-4f53-aef9-fe45bf597d88" providerId="ADAL" clId="{51BBFABE-DD72-4BE7-B61E-E9B3D2F6E2E4}"/>
    <pc:docChg chg="undo custSel modSld">
      <pc:chgData name="Kristīne Vībane" userId="1f8773aa-5291-4f53-aef9-fe45bf597d88" providerId="ADAL" clId="{51BBFABE-DD72-4BE7-B61E-E9B3D2F6E2E4}" dt="2024-07-25T10:28:28.448" v="39" actId="113"/>
      <pc:docMkLst>
        <pc:docMk/>
      </pc:docMkLst>
      <pc:sldChg chg="delSp modSp mod">
        <pc:chgData name="Kristīne Vībane" userId="1f8773aa-5291-4f53-aef9-fe45bf597d88" providerId="ADAL" clId="{51BBFABE-DD72-4BE7-B61E-E9B3D2F6E2E4}" dt="2024-07-25T10:28:09.719" v="23" actId="14100"/>
        <pc:sldMkLst>
          <pc:docMk/>
          <pc:sldMk cId="965263323" sldId="307"/>
        </pc:sldMkLst>
        <pc:spChg chg="del mod">
          <ac:chgData name="Kristīne Vībane" userId="1f8773aa-5291-4f53-aef9-fe45bf597d88" providerId="ADAL" clId="{51BBFABE-DD72-4BE7-B61E-E9B3D2F6E2E4}" dt="2024-07-25T10:27:37.470" v="14" actId="478"/>
          <ac:spMkLst>
            <pc:docMk/>
            <pc:sldMk cId="965263323" sldId="307"/>
            <ac:spMk id="3" creationId="{C4FF7434-8F97-BEB9-D4C4-26A0B37AB259}"/>
          </ac:spMkLst>
        </pc:spChg>
        <pc:spChg chg="mod">
          <ac:chgData name="Kristīne Vībane" userId="1f8773aa-5291-4f53-aef9-fe45bf597d88" providerId="ADAL" clId="{51BBFABE-DD72-4BE7-B61E-E9B3D2F6E2E4}" dt="2024-07-25T10:28:09.719" v="23" actId="14100"/>
          <ac:spMkLst>
            <pc:docMk/>
            <pc:sldMk cId="965263323" sldId="307"/>
            <ac:spMk id="10" creationId="{B70887F3-A7C0-4255-2624-EB9744AA1057}"/>
          </ac:spMkLst>
        </pc:spChg>
        <pc:picChg chg="mod">
          <ac:chgData name="Kristīne Vībane" userId="1f8773aa-5291-4f53-aef9-fe45bf597d88" providerId="ADAL" clId="{51BBFABE-DD72-4BE7-B61E-E9B3D2F6E2E4}" dt="2024-07-25T10:27:57.368" v="20" actId="1076"/>
          <ac:picMkLst>
            <pc:docMk/>
            <pc:sldMk cId="965263323" sldId="307"/>
            <ac:picMk id="6" creationId="{486D7973-CC94-4394-110A-FC0B9A69EB62}"/>
          </ac:picMkLst>
        </pc:picChg>
        <pc:picChg chg="del">
          <ac:chgData name="Kristīne Vībane" userId="1f8773aa-5291-4f53-aef9-fe45bf597d88" providerId="ADAL" clId="{51BBFABE-DD72-4BE7-B61E-E9B3D2F6E2E4}" dt="2024-07-25T10:27:46.007" v="16" actId="478"/>
          <ac:picMkLst>
            <pc:docMk/>
            <pc:sldMk cId="965263323" sldId="307"/>
            <ac:picMk id="8" creationId="{E35A0A11-4AE2-9971-688D-3B3A54EA63E2}"/>
          </ac:picMkLst>
        </pc:picChg>
      </pc:sldChg>
      <pc:sldChg chg="modSp mod">
        <pc:chgData name="Kristīne Vībane" userId="1f8773aa-5291-4f53-aef9-fe45bf597d88" providerId="ADAL" clId="{51BBFABE-DD72-4BE7-B61E-E9B3D2F6E2E4}" dt="2024-07-25T10:25:55.461" v="1" actId="20577"/>
        <pc:sldMkLst>
          <pc:docMk/>
          <pc:sldMk cId="3667104596" sldId="319"/>
        </pc:sldMkLst>
        <pc:spChg chg="mod">
          <ac:chgData name="Kristīne Vībane" userId="1f8773aa-5291-4f53-aef9-fe45bf597d88" providerId="ADAL" clId="{51BBFABE-DD72-4BE7-B61E-E9B3D2F6E2E4}" dt="2024-07-25T10:25:55.461" v="1" actId="20577"/>
          <ac:spMkLst>
            <pc:docMk/>
            <pc:sldMk cId="3667104596" sldId="319"/>
            <ac:spMk id="4" creationId="{2EDA5E2F-4573-955F-DD7F-FF9177AAB573}"/>
          </ac:spMkLst>
        </pc:spChg>
      </pc:sldChg>
      <pc:sldChg chg="modSp mod">
        <pc:chgData name="Kristīne Vībane" userId="1f8773aa-5291-4f53-aef9-fe45bf597d88" providerId="ADAL" clId="{51BBFABE-DD72-4BE7-B61E-E9B3D2F6E2E4}" dt="2024-07-25T10:28:28.448" v="39" actId="113"/>
        <pc:sldMkLst>
          <pc:docMk/>
          <pc:sldMk cId="388561163" sldId="320"/>
        </pc:sldMkLst>
        <pc:spChg chg="mod">
          <ac:chgData name="Kristīne Vībane" userId="1f8773aa-5291-4f53-aef9-fe45bf597d88" providerId="ADAL" clId="{51BBFABE-DD72-4BE7-B61E-E9B3D2F6E2E4}" dt="2024-07-25T10:28:28.448" v="39" actId="113"/>
          <ac:spMkLst>
            <pc:docMk/>
            <pc:sldMk cId="388561163" sldId="320"/>
            <ac:spMk id="4" creationId="{866737B0-5EF2-57DF-FCF0-BD440F96857C}"/>
          </ac:spMkLst>
        </pc:spChg>
      </pc:sldChg>
    </pc:docChg>
  </pc:docChgLst>
  <pc:docChgLst>
    <pc:chgData name="Kristīne Vībane" userId="1f8773aa-5291-4f53-aef9-fe45bf597d88" providerId="ADAL" clId="{E246C64F-4D8F-49C9-8D36-D6DD5A2A52AB}"/>
    <pc:docChg chg="undo redo custSel addSld delSld modSld">
      <pc:chgData name="Kristīne Vībane" userId="1f8773aa-5291-4f53-aef9-fe45bf597d88" providerId="ADAL" clId="{E246C64F-4D8F-49C9-8D36-D6DD5A2A52AB}" dt="2024-07-18T13:28:22.349" v="114" actId="1076"/>
      <pc:docMkLst>
        <pc:docMk/>
      </pc:docMkLst>
      <pc:sldChg chg="addSp modSp mod">
        <pc:chgData name="Kristīne Vībane" userId="1f8773aa-5291-4f53-aef9-fe45bf597d88" providerId="ADAL" clId="{E246C64F-4D8F-49C9-8D36-D6DD5A2A52AB}" dt="2024-07-18T13:28:22.349" v="114" actId="1076"/>
        <pc:sldMkLst>
          <pc:docMk/>
          <pc:sldMk cId="2171262276" sldId="309"/>
        </pc:sldMkLst>
        <pc:spChg chg="mod">
          <ac:chgData name="Kristīne Vībane" userId="1f8773aa-5291-4f53-aef9-fe45bf597d88" providerId="ADAL" clId="{E246C64F-4D8F-49C9-8D36-D6DD5A2A52AB}" dt="2024-07-18T13:28:17.665" v="112" actId="20577"/>
          <ac:spMkLst>
            <pc:docMk/>
            <pc:sldMk cId="2171262276" sldId="309"/>
            <ac:spMk id="2" creationId="{D8ED9965-09D4-9358-8EFA-229355AC3A19}"/>
          </ac:spMkLst>
        </pc:spChg>
        <pc:picChg chg="add mod">
          <ac:chgData name="Kristīne Vībane" userId="1f8773aa-5291-4f53-aef9-fe45bf597d88" providerId="ADAL" clId="{E246C64F-4D8F-49C9-8D36-D6DD5A2A52AB}" dt="2024-07-18T13:28:22.349" v="114" actId="1076"/>
          <ac:picMkLst>
            <pc:docMk/>
            <pc:sldMk cId="2171262276" sldId="309"/>
            <ac:picMk id="3" creationId="{3206D610-FB51-F741-24A5-8FEEAE6FC5FB}"/>
          </ac:picMkLst>
        </pc:picChg>
        <pc:picChg chg="add mod">
          <ac:chgData name="Kristīne Vībane" userId="1f8773aa-5291-4f53-aef9-fe45bf597d88" providerId="ADAL" clId="{E246C64F-4D8F-49C9-8D36-D6DD5A2A52AB}" dt="2024-07-18T13:28:19.998" v="113" actId="1076"/>
          <ac:picMkLst>
            <pc:docMk/>
            <pc:sldMk cId="2171262276" sldId="309"/>
            <ac:picMk id="4" creationId="{A3EC6A9B-1791-7E96-4136-0C25E40CF2C9}"/>
          </ac:picMkLst>
        </pc:picChg>
      </pc:sldChg>
      <pc:sldChg chg="modSp mod">
        <pc:chgData name="Kristīne Vībane" userId="1f8773aa-5291-4f53-aef9-fe45bf597d88" providerId="ADAL" clId="{E246C64F-4D8F-49C9-8D36-D6DD5A2A52AB}" dt="2024-07-18T13:22:45.496" v="55" actId="1076"/>
        <pc:sldMkLst>
          <pc:docMk/>
          <pc:sldMk cId="3399356823" sldId="311"/>
        </pc:sldMkLst>
        <pc:picChg chg="mod">
          <ac:chgData name="Kristīne Vībane" userId="1f8773aa-5291-4f53-aef9-fe45bf597d88" providerId="ADAL" clId="{E246C64F-4D8F-49C9-8D36-D6DD5A2A52AB}" dt="2024-07-18T13:22:45.496" v="55" actId="1076"/>
          <ac:picMkLst>
            <pc:docMk/>
            <pc:sldMk cId="3399356823" sldId="311"/>
            <ac:picMk id="13" creationId="{2AF17123-06F1-0886-FDB5-399CA2D9C358}"/>
          </ac:picMkLst>
        </pc:picChg>
      </pc:sldChg>
      <pc:sldChg chg="addSp delSp modSp mod">
        <pc:chgData name="Kristīne Vībane" userId="1f8773aa-5291-4f53-aef9-fe45bf597d88" providerId="ADAL" clId="{E246C64F-4D8F-49C9-8D36-D6DD5A2A52AB}" dt="2024-07-18T13:24:53.130" v="67" actId="22"/>
        <pc:sldMkLst>
          <pc:docMk/>
          <pc:sldMk cId="3657684078" sldId="313"/>
        </pc:sldMkLst>
        <pc:picChg chg="add">
          <ac:chgData name="Kristīne Vībane" userId="1f8773aa-5291-4f53-aef9-fe45bf597d88" providerId="ADAL" clId="{E246C64F-4D8F-49C9-8D36-D6DD5A2A52AB}" dt="2024-07-18T13:24:53.130" v="67" actId="22"/>
          <ac:picMkLst>
            <pc:docMk/>
            <pc:sldMk cId="3657684078" sldId="313"/>
            <ac:picMk id="4" creationId="{CB05EFB7-DFFA-A22A-D99F-C212DCFBD2DC}"/>
          </ac:picMkLst>
        </pc:picChg>
        <pc:picChg chg="del mod">
          <ac:chgData name="Kristīne Vībane" userId="1f8773aa-5291-4f53-aef9-fe45bf597d88" providerId="ADAL" clId="{E246C64F-4D8F-49C9-8D36-D6DD5A2A52AB}" dt="2024-07-18T13:24:52.714" v="66" actId="478"/>
          <ac:picMkLst>
            <pc:docMk/>
            <pc:sldMk cId="3657684078" sldId="313"/>
            <ac:picMk id="6" creationId="{5927CC9D-DB61-D177-7BBE-7B12BB8EB820}"/>
          </ac:picMkLst>
        </pc:picChg>
      </pc:sldChg>
      <pc:sldChg chg="addSp delSp mod">
        <pc:chgData name="Kristīne Vībane" userId="1f8773aa-5291-4f53-aef9-fe45bf597d88" providerId="ADAL" clId="{E246C64F-4D8F-49C9-8D36-D6DD5A2A52AB}" dt="2024-07-18T13:25:41.797" v="71" actId="22"/>
        <pc:sldMkLst>
          <pc:docMk/>
          <pc:sldMk cId="42113733" sldId="315"/>
        </pc:sldMkLst>
        <pc:picChg chg="add">
          <ac:chgData name="Kristīne Vībane" userId="1f8773aa-5291-4f53-aef9-fe45bf597d88" providerId="ADAL" clId="{E246C64F-4D8F-49C9-8D36-D6DD5A2A52AB}" dt="2024-07-18T13:25:41.797" v="71" actId="22"/>
          <ac:picMkLst>
            <pc:docMk/>
            <pc:sldMk cId="42113733" sldId="315"/>
            <ac:picMk id="4" creationId="{730B8459-4F1A-9DD8-A5A3-90C0B433AE60}"/>
          </ac:picMkLst>
        </pc:picChg>
        <pc:picChg chg="del">
          <ac:chgData name="Kristīne Vībane" userId="1f8773aa-5291-4f53-aef9-fe45bf597d88" providerId="ADAL" clId="{E246C64F-4D8F-49C9-8D36-D6DD5A2A52AB}" dt="2024-07-18T13:25:41.411" v="70" actId="478"/>
          <ac:picMkLst>
            <pc:docMk/>
            <pc:sldMk cId="42113733" sldId="315"/>
            <ac:picMk id="7" creationId="{A508B415-E625-B040-3D70-01EFFC30BD68}"/>
          </ac:picMkLst>
        </pc:picChg>
      </pc:sldChg>
      <pc:sldChg chg="modSp mod">
        <pc:chgData name="Kristīne Vībane" userId="1f8773aa-5291-4f53-aef9-fe45bf597d88" providerId="ADAL" clId="{E246C64F-4D8F-49C9-8D36-D6DD5A2A52AB}" dt="2024-07-18T13:27:27.627" v="100" actId="113"/>
        <pc:sldMkLst>
          <pc:docMk/>
          <pc:sldMk cId="3667104596" sldId="319"/>
        </pc:sldMkLst>
        <pc:spChg chg="mod">
          <ac:chgData name="Kristīne Vībane" userId="1f8773aa-5291-4f53-aef9-fe45bf597d88" providerId="ADAL" clId="{E246C64F-4D8F-49C9-8D36-D6DD5A2A52AB}" dt="2024-07-18T13:27:27.627" v="100" actId="113"/>
          <ac:spMkLst>
            <pc:docMk/>
            <pc:sldMk cId="3667104596" sldId="319"/>
            <ac:spMk id="4" creationId="{2EDA5E2F-4573-955F-DD7F-FF9177AAB573}"/>
          </ac:spMkLst>
        </pc:spChg>
      </pc:sldChg>
      <pc:sldChg chg="addSp delSp mod">
        <pc:chgData name="Kristīne Vībane" userId="1f8773aa-5291-4f53-aef9-fe45bf597d88" providerId="ADAL" clId="{E246C64F-4D8F-49C9-8D36-D6DD5A2A52AB}" dt="2024-07-18T13:25:19.168" v="69" actId="22"/>
        <pc:sldMkLst>
          <pc:docMk/>
          <pc:sldMk cId="275340610" sldId="323"/>
        </pc:sldMkLst>
        <pc:picChg chg="add">
          <ac:chgData name="Kristīne Vībane" userId="1f8773aa-5291-4f53-aef9-fe45bf597d88" providerId="ADAL" clId="{E246C64F-4D8F-49C9-8D36-D6DD5A2A52AB}" dt="2024-07-18T13:25:19.168" v="69" actId="22"/>
          <ac:picMkLst>
            <pc:docMk/>
            <pc:sldMk cId="275340610" sldId="323"/>
            <ac:picMk id="4" creationId="{CB35A5B6-9452-3805-03B4-EA60EA35E952}"/>
          </ac:picMkLst>
        </pc:picChg>
        <pc:picChg chg="del">
          <ac:chgData name="Kristīne Vībane" userId="1f8773aa-5291-4f53-aef9-fe45bf597d88" providerId="ADAL" clId="{E246C64F-4D8F-49C9-8D36-D6DD5A2A52AB}" dt="2024-07-18T13:25:18.739" v="68" actId="478"/>
          <ac:picMkLst>
            <pc:docMk/>
            <pc:sldMk cId="275340610" sldId="323"/>
            <ac:picMk id="11" creationId="{A57B137A-621C-38D0-B22E-51AA323F1E18}"/>
          </ac:picMkLst>
        </pc:picChg>
      </pc:sldChg>
      <pc:sldChg chg="addSp delSp modSp mod setBg">
        <pc:chgData name="Kristīne Vībane" userId="1f8773aa-5291-4f53-aef9-fe45bf597d88" providerId="ADAL" clId="{E246C64F-4D8F-49C9-8D36-D6DD5A2A52AB}" dt="2024-07-18T13:24:26.548" v="65" actId="22"/>
        <pc:sldMkLst>
          <pc:docMk/>
          <pc:sldMk cId="4177638706" sldId="324"/>
        </pc:sldMkLst>
        <pc:spChg chg="mod ord">
          <ac:chgData name="Kristīne Vībane" userId="1f8773aa-5291-4f53-aef9-fe45bf597d88" providerId="ADAL" clId="{E246C64F-4D8F-49C9-8D36-D6DD5A2A52AB}" dt="2024-07-18T13:24:24.192" v="63" actId="26606"/>
          <ac:spMkLst>
            <pc:docMk/>
            <pc:sldMk cId="4177638706" sldId="324"/>
            <ac:spMk id="2" creationId="{13D3445C-38AA-BD5E-4768-BFB410177857}"/>
          </ac:spMkLst>
        </pc:spChg>
        <pc:spChg chg="add del">
          <ac:chgData name="Kristīne Vībane" userId="1f8773aa-5291-4f53-aef9-fe45bf597d88" providerId="ADAL" clId="{E246C64F-4D8F-49C9-8D36-D6DD5A2A52AB}" dt="2024-07-18T13:24:24.192" v="63" actId="26606"/>
          <ac:spMkLst>
            <pc:docMk/>
            <pc:sldMk cId="4177638706" sldId="324"/>
            <ac:spMk id="10" creationId="{32BC26D8-82FB-445E-AA49-62A77D7C1EE0}"/>
          </ac:spMkLst>
        </pc:spChg>
        <pc:spChg chg="add del">
          <ac:chgData name="Kristīne Vībane" userId="1f8773aa-5291-4f53-aef9-fe45bf597d88" providerId="ADAL" clId="{E246C64F-4D8F-49C9-8D36-D6DD5A2A52AB}" dt="2024-07-18T13:24:24.192" v="63" actId="26606"/>
          <ac:spMkLst>
            <pc:docMk/>
            <pc:sldMk cId="4177638706" sldId="324"/>
            <ac:spMk id="12" creationId="{CB44330D-EA18-4254-AA95-EB49948539B8}"/>
          </ac:spMkLst>
        </pc:spChg>
        <pc:spChg chg="add del">
          <ac:chgData name="Kristīne Vībane" userId="1f8773aa-5291-4f53-aef9-fe45bf597d88" providerId="ADAL" clId="{E246C64F-4D8F-49C9-8D36-D6DD5A2A52AB}" dt="2024-07-18T13:24:19.256" v="60" actId="26606"/>
          <ac:spMkLst>
            <pc:docMk/>
            <pc:sldMk cId="4177638706" sldId="324"/>
            <ac:spMk id="17" creationId="{B9FF99BD-075F-4761-A995-6FC574BD25EA}"/>
          </ac:spMkLst>
        </pc:spChg>
        <pc:spChg chg="add del">
          <ac:chgData name="Kristīne Vībane" userId="1f8773aa-5291-4f53-aef9-fe45bf597d88" providerId="ADAL" clId="{E246C64F-4D8F-49C9-8D36-D6DD5A2A52AB}" dt="2024-07-18T13:24:19.256" v="60" actId="26606"/>
          <ac:spMkLst>
            <pc:docMk/>
            <pc:sldMk cId="4177638706" sldId="324"/>
            <ac:spMk id="19" creationId="{A7B21A54-9BA3-4EA9-B460-5A829ADD9051}"/>
          </ac:spMkLst>
        </pc:spChg>
        <pc:spChg chg="add del">
          <ac:chgData name="Kristīne Vībane" userId="1f8773aa-5291-4f53-aef9-fe45bf597d88" providerId="ADAL" clId="{E246C64F-4D8F-49C9-8D36-D6DD5A2A52AB}" dt="2024-07-18T13:24:19.256" v="60" actId="26606"/>
          <ac:spMkLst>
            <pc:docMk/>
            <pc:sldMk cId="4177638706" sldId="324"/>
            <ac:spMk id="21" creationId="{6FA8F714-B9D8-488A-8CCA-E9948FF913A9}"/>
          </ac:spMkLst>
        </pc:spChg>
        <pc:spChg chg="add del">
          <ac:chgData name="Kristīne Vībane" userId="1f8773aa-5291-4f53-aef9-fe45bf597d88" providerId="ADAL" clId="{E246C64F-4D8F-49C9-8D36-D6DD5A2A52AB}" dt="2024-07-18T13:24:22.389" v="62" actId="26606"/>
          <ac:spMkLst>
            <pc:docMk/>
            <pc:sldMk cId="4177638706" sldId="324"/>
            <ac:spMk id="23" creationId="{32BC26D8-82FB-445E-AA49-62A77D7C1EE0}"/>
          </ac:spMkLst>
        </pc:spChg>
        <pc:spChg chg="add del">
          <ac:chgData name="Kristīne Vībane" userId="1f8773aa-5291-4f53-aef9-fe45bf597d88" providerId="ADAL" clId="{E246C64F-4D8F-49C9-8D36-D6DD5A2A52AB}" dt="2024-07-18T13:24:22.389" v="62" actId="26606"/>
          <ac:spMkLst>
            <pc:docMk/>
            <pc:sldMk cId="4177638706" sldId="324"/>
            <ac:spMk id="24" creationId="{CB44330D-EA18-4254-AA95-EB49948539B8}"/>
          </ac:spMkLst>
        </pc:spChg>
        <pc:picChg chg="del mod">
          <ac:chgData name="Kristīne Vībane" userId="1f8773aa-5291-4f53-aef9-fe45bf597d88" providerId="ADAL" clId="{E246C64F-4D8F-49C9-8D36-D6DD5A2A52AB}" dt="2024-07-18T13:24:01.779" v="56" actId="478"/>
          <ac:picMkLst>
            <pc:docMk/>
            <pc:sldMk cId="4177638706" sldId="324"/>
            <ac:picMk id="4" creationId="{227EECB5-4E11-7A64-F07C-0BF9DDD635C0}"/>
          </ac:picMkLst>
        </pc:picChg>
        <pc:picChg chg="add del mod">
          <ac:chgData name="Kristīne Vībane" userId="1f8773aa-5291-4f53-aef9-fe45bf597d88" providerId="ADAL" clId="{E246C64F-4D8F-49C9-8D36-D6DD5A2A52AB}" dt="2024-07-18T13:24:26.548" v="65" actId="22"/>
          <ac:picMkLst>
            <pc:docMk/>
            <pc:sldMk cId="4177638706" sldId="324"/>
            <ac:picMk id="5" creationId="{EE72F645-9141-1585-1D6D-953E1B5F8BB7}"/>
          </ac:picMkLst>
        </pc:picChg>
      </pc:sldChg>
      <pc:sldChg chg="del">
        <pc:chgData name="Kristīne Vībane" userId="1f8773aa-5291-4f53-aef9-fe45bf597d88" providerId="ADAL" clId="{E246C64F-4D8F-49C9-8D36-D6DD5A2A52AB}" dt="2024-07-18T13:26:09.611" v="77" actId="47"/>
        <pc:sldMkLst>
          <pc:docMk/>
          <pc:sldMk cId="4101606849" sldId="325"/>
        </pc:sldMkLst>
      </pc:sldChg>
      <pc:sldChg chg="addSp modSp mod">
        <pc:chgData name="Kristīne Vībane" userId="1f8773aa-5291-4f53-aef9-fe45bf597d88" providerId="ADAL" clId="{E246C64F-4D8F-49C9-8D36-D6DD5A2A52AB}" dt="2024-07-18T13:22:04.946" v="51" actId="14100"/>
        <pc:sldMkLst>
          <pc:docMk/>
          <pc:sldMk cId="1387134548" sldId="326"/>
        </pc:sldMkLst>
        <pc:spChg chg="mod">
          <ac:chgData name="Kristīne Vībane" userId="1f8773aa-5291-4f53-aef9-fe45bf597d88" providerId="ADAL" clId="{E246C64F-4D8F-49C9-8D36-D6DD5A2A52AB}" dt="2024-07-18T13:22:02.824" v="50" actId="1076"/>
          <ac:spMkLst>
            <pc:docMk/>
            <pc:sldMk cId="1387134548" sldId="326"/>
            <ac:spMk id="3" creationId="{C42CE7F9-EF35-CF3D-6D50-BE9B9DD6E58A}"/>
          </ac:spMkLst>
        </pc:spChg>
        <pc:graphicFrameChg chg="add mod">
          <ac:chgData name="Kristīne Vībane" userId="1f8773aa-5291-4f53-aef9-fe45bf597d88" providerId="ADAL" clId="{E246C64F-4D8F-49C9-8D36-D6DD5A2A52AB}" dt="2024-07-18T13:19:03.586" v="0"/>
          <ac:graphicFrameMkLst>
            <pc:docMk/>
            <pc:sldMk cId="1387134548" sldId="326"/>
            <ac:graphicFrameMk id="5" creationId="{E620AF3D-0B51-6CA3-8E51-8A6A2F56DC18}"/>
          </ac:graphicFrameMkLst>
        </pc:graphicFrameChg>
        <pc:graphicFrameChg chg="add mod modGraphic">
          <ac:chgData name="Kristīne Vībane" userId="1f8773aa-5291-4f53-aef9-fe45bf597d88" providerId="ADAL" clId="{E246C64F-4D8F-49C9-8D36-D6DD5A2A52AB}" dt="2024-07-18T13:19:40.647" v="16" actId="1076"/>
          <ac:graphicFrameMkLst>
            <pc:docMk/>
            <pc:sldMk cId="1387134548" sldId="326"/>
            <ac:graphicFrameMk id="6" creationId="{520F333C-571A-DE89-E85E-EEB50A620F42}"/>
          </ac:graphicFrameMkLst>
        </pc:graphicFrameChg>
        <pc:graphicFrameChg chg="add mod">
          <ac:chgData name="Kristīne Vībane" userId="1f8773aa-5291-4f53-aef9-fe45bf597d88" providerId="ADAL" clId="{E246C64F-4D8F-49C9-8D36-D6DD5A2A52AB}" dt="2024-07-18T13:19:39.125" v="14" actId="1076"/>
          <ac:graphicFrameMkLst>
            <pc:docMk/>
            <pc:sldMk cId="1387134548" sldId="326"/>
            <ac:graphicFrameMk id="7" creationId="{4AEAD8FC-67BA-ABF9-A1A4-1E3811A574B4}"/>
          </ac:graphicFrameMkLst>
        </pc:graphicFrameChg>
        <pc:graphicFrameChg chg="add mod modGraphic">
          <ac:chgData name="Kristīne Vībane" userId="1f8773aa-5291-4f53-aef9-fe45bf597d88" providerId="ADAL" clId="{E246C64F-4D8F-49C9-8D36-D6DD5A2A52AB}" dt="2024-07-18T13:22:04.946" v="51" actId="14100"/>
          <ac:graphicFrameMkLst>
            <pc:docMk/>
            <pc:sldMk cId="1387134548" sldId="326"/>
            <ac:graphicFrameMk id="8" creationId="{391446BA-3AF1-F390-24DE-AC24F3E855FB}"/>
          </ac:graphicFrameMkLst>
        </pc:graphicFrameChg>
        <pc:graphicFrameChg chg="add mod modGraphic">
          <ac:chgData name="Kristīne Vībane" userId="1f8773aa-5291-4f53-aef9-fe45bf597d88" providerId="ADAL" clId="{E246C64F-4D8F-49C9-8D36-D6DD5A2A52AB}" dt="2024-07-18T13:21:57.433" v="48" actId="1076"/>
          <ac:graphicFrameMkLst>
            <pc:docMk/>
            <pc:sldMk cId="1387134548" sldId="326"/>
            <ac:graphicFrameMk id="9" creationId="{421386E3-4ECB-E56B-ADE9-5887CF0D91FE}"/>
          </ac:graphicFrameMkLst>
        </pc:graphicFrameChg>
      </pc:sldChg>
      <pc:sldChg chg="modSp add mod">
        <pc:chgData name="Kristīne Vībane" userId="1f8773aa-5291-4f53-aef9-fe45bf597d88" providerId="ADAL" clId="{E246C64F-4D8F-49C9-8D36-D6DD5A2A52AB}" dt="2024-07-18T13:26:07.770" v="76"/>
        <pc:sldMkLst>
          <pc:docMk/>
          <pc:sldMk cId="458572348" sldId="327"/>
        </pc:sldMkLst>
        <pc:spChg chg="mod">
          <ac:chgData name="Kristīne Vībane" userId="1f8773aa-5291-4f53-aef9-fe45bf597d88" providerId="ADAL" clId="{E246C64F-4D8F-49C9-8D36-D6DD5A2A52AB}" dt="2024-07-18T13:26:07.770" v="76"/>
          <ac:spMkLst>
            <pc:docMk/>
            <pc:sldMk cId="458572348" sldId="327"/>
            <ac:spMk id="2" creationId="{10F36A64-713F-54FA-1B76-E69EC11B9641}"/>
          </ac:spMkLst>
        </pc:spChg>
      </pc:sldChg>
      <pc:sldChg chg="addSp delSp add del setBg delDesignElem">
        <pc:chgData name="Kristīne Vībane" userId="1f8773aa-5291-4f53-aef9-fe45bf597d88" providerId="ADAL" clId="{E246C64F-4D8F-49C9-8D36-D6DD5A2A52AB}" dt="2024-07-18T13:26:02.108" v="74"/>
        <pc:sldMkLst>
          <pc:docMk/>
          <pc:sldMk cId="2125990639" sldId="327"/>
        </pc:sldMkLst>
        <pc:spChg chg="add del">
          <ac:chgData name="Kristīne Vībane" userId="1f8773aa-5291-4f53-aef9-fe45bf597d88" providerId="ADAL" clId="{E246C64F-4D8F-49C9-8D36-D6DD5A2A52AB}" dt="2024-07-18T13:26:02.108" v="74"/>
          <ac:spMkLst>
            <pc:docMk/>
            <pc:sldMk cId="2125990639" sldId="327"/>
            <ac:spMk id="9" creationId="{D5B339F4-93B9-4E04-9721-143AD6782EA9}"/>
          </ac:spMkLst>
        </pc:spChg>
        <pc:spChg chg="add del">
          <ac:chgData name="Kristīne Vībane" userId="1f8773aa-5291-4f53-aef9-fe45bf597d88" providerId="ADAL" clId="{E246C64F-4D8F-49C9-8D36-D6DD5A2A52AB}" dt="2024-07-18T13:26:02.108" v="74"/>
          <ac:spMkLst>
            <pc:docMk/>
            <pc:sldMk cId="2125990639" sldId="327"/>
            <ac:spMk id="15" creationId="{871AEA07-1E14-44B4-8E55-64EF049CD66F}"/>
          </ac:spMkLst>
        </pc:spChg>
        <pc:grpChg chg="add del">
          <ac:chgData name="Kristīne Vībane" userId="1f8773aa-5291-4f53-aef9-fe45bf597d88" providerId="ADAL" clId="{E246C64F-4D8F-49C9-8D36-D6DD5A2A52AB}" dt="2024-07-18T13:26:02.108" v="74"/>
          <ac:grpSpMkLst>
            <pc:docMk/>
            <pc:sldMk cId="2125990639" sldId="327"/>
            <ac:grpSpMk id="11" creationId="{8734DDD3-F723-4DD3-8ABE-EC0B2AC87D74}"/>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8C0C7-C7DC-A241-A6C5-41CE0A85153D}" type="doc">
      <dgm:prSet loTypeId="urn:microsoft.com/office/officeart/2005/8/layout/hChevron3" loCatId="" qsTypeId="urn:microsoft.com/office/officeart/2005/8/quickstyle/simple1" qsCatId="simple" csTypeId="urn:microsoft.com/office/officeart/2005/8/colors/colorful3" csCatId="colorful" phldr="1"/>
      <dgm:spPr/>
    </dgm:pt>
    <dgm:pt modelId="{5D408BFC-EF31-9449-95DE-E7BFC773DE6F}">
      <dgm:prSet phldrT="[Text]" custT="1"/>
      <dgm:spPr/>
      <dgm:t>
        <a:bodyPr/>
        <a:lstStyle/>
        <a:p>
          <a:r>
            <a:rPr lang="en-GB" sz="2200" b="1" dirty="0" err="1"/>
            <a:t>Atbilstība</a:t>
          </a:r>
          <a:endParaRPr lang="en-GB" sz="2200" dirty="0"/>
        </a:p>
      </dgm:t>
    </dgm:pt>
    <dgm:pt modelId="{94FF6700-9176-0B45-9078-59A6B8EEF1ED}" type="parTrans" cxnId="{C9DF6D5F-65C9-9646-AE31-2617E95C1D0E}">
      <dgm:prSet/>
      <dgm:spPr/>
      <dgm:t>
        <a:bodyPr/>
        <a:lstStyle/>
        <a:p>
          <a:endParaRPr lang="en-GB" sz="2200"/>
        </a:p>
      </dgm:t>
    </dgm:pt>
    <dgm:pt modelId="{3A409466-8161-F74E-AD43-833F1A01845B}" type="sibTrans" cxnId="{C9DF6D5F-65C9-9646-AE31-2617E95C1D0E}">
      <dgm:prSet/>
      <dgm:spPr/>
      <dgm:t>
        <a:bodyPr/>
        <a:lstStyle/>
        <a:p>
          <a:endParaRPr lang="en-GB" sz="2200"/>
        </a:p>
      </dgm:t>
    </dgm:pt>
    <dgm:pt modelId="{D51908DF-F61E-E544-B4AA-C04DD3B21B71}">
      <dgm:prSet phldrT="[Text]" custT="1"/>
      <dgm:spPr/>
      <dgm:t>
        <a:bodyPr/>
        <a:lstStyle/>
        <a:p>
          <a:r>
            <a:rPr lang="en-GB" sz="2200" b="1" dirty="0" err="1"/>
            <a:t>Lietderība</a:t>
          </a:r>
          <a:endParaRPr lang="en-GB" sz="2200" dirty="0"/>
        </a:p>
      </dgm:t>
    </dgm:pt>
    <dgm:pt modelId="{FC5CC607-1FEC-AF46-AD86-6143DB103F37}" type="parTrans" cxnId="{178EA7D1-4845-7049-8C10-281B6CA6387E}">
      <dgm:prSet/>
      <dgm:spPr/>
      <dgm:t>
        <a:bodyPr/>
        <a:lstStyle/>
        <a:p>
          <a:endParaRPr lang="en-GB" sz="2200"/>
        </a:p>
      </dgm:t>
    </dgm:pt>
    <dgm:pt modelId="{A71F5592-4421-0B46-8656-F90253F8B987}" type="sibTrans" cxnId="{178EA7D1-4845-7049-8C10-281B6CA6387E}">
      <dgm:prSet/>
      <dgm:spPr/>
      <dgm:t>
        <a:bodyPr/>
        <a:lstStyle/>
        <a:p>
          <a:endParaRPr lang="en-GB" sz="2200"/>
        </a:p>
      </dgm:t>
    </dgm:pt>
    <dgm:pt modelId="{97EE48A3-DC3F-894A-B942-E407C8CB4D6D}">
      <dgm:prSet phldrT="[Text]" custT="1"/>
      <dgm:spPr/>
      <dgm:t>
        <a:bodyPr/>
        <a:lstStyle/>
        <a:p>
          <a:r>
            <a:rPr lang="en-GB" sz="2200" b="1" dirty="0" err="1"/>
            <a:t>Ietekme</a:t>
          </a:r>
          <a:endParaRPr lang="en-GB" sz="2200" dirty="0"/>
        </a:p>
      </dgm:t>
    </dgm:pt>
    <dgm:pt modelId="{EA681CEA-117E-A349-AE39-68F4EF3A8E35}" type="parTrans" cxnId="{15F31B44-9B92-F548-A7EE-5E0EFC24977C}">
      <dgm:prSet/>
      <dgm:spPr/>
      <dgm:t>
        <a:bodyPr/>
        <a:lstStyle/>
        <a:p>
          <a:endParaRPr lang="en-GB" sz="2200"/>
        </a:p>
      </dgm:t>
    </dgm:pt>
    <dgm:pt modelId="{145E0A53-812B-8447-9ECE-1192BB739040}" type="sibTrans" cxnId="{15F31B44-9B92-F548-A7EE-5E0EFC24977C}">
      <dgm:prSet/>
      <dgm:spPr/>
      <dgm:t>
        <a:bodyPr/>
        <a:lstStyle/>
        <a:p>
          <a:endParaRPr lang="en-GB" sz="2200"/>
        </a:p>
      </dgm:t>
    </dgm:pt>
    <dgm:pt modelId="{67B0B88C-07C4-45C1-A6C2-C9527DC77D23}">
      <dgm:prSet custT="1"/>
      <dgm:spPr/>
      <dgm:t>
        <a:bodyPr/>
        <a:lstStyle/>
        <a:p>
          <a:r>
            <a:rPr lang="en-GB" sz="2200" b="1" dirty="0" err="1"/>
            <a:t>Ilgtspēja</a:t>
          </a:r>
          <a:endParaRPr lang="lv-LV" sz="2200" dirty="0"/>
        </a:p>
      </dgm:t>
    </dgm:pt>
    <dgm:pt modelId="{14384BD4-94D1-4D07-A641-0AC74A845E4C}" type="parTrans" cxnId="{5E19FB42-C236-4D05-8187-5AFDC370186B}">
      <dgm:prSet/>
      <dgm:spPr/>
      <dgm:t>
        <a:bodyPr/>
        <a:lstStyle/>
        <a:p>
          <a:endParaRPr lang="lv-LV" sz="2200"/>
        </a:p>
      </dgm:t>
    </dgm:pt>
    <dgm:pt modelId="{A54059D6-A601-4B8A-985A-AA80FD72C613}" type="sibTrans" cxnId="{5E19FB42-C236-4D05-8187-5AFDC370186B}">
      <dgm:prSet/>
      <dgm:spPr/>
      <dgm:t>
        <a:bodyPr/>
        <a:lstStyle/>
        <a:p>
          <a:endParaRPr lang="lv-LV" sz="2200"/>
        </a:p>
      </dgm:t>
    </dgm:pt>
    <dgm:pt modelId="{B7BD1AB3-053D-4B0F-8983-590EF073BE1A}">
      <dgm:prSet phldrT="[Text]" custT="1"/>
      <dgm:spPr/>
      <dgm:t>
        <a:bodyPr/>
        <a:lstStyle/>
        <a:p>
          <a:r>
            <a:rPr lang="en-GB" sz="2200" b="1"/>
            <a:t>Efektivitāte</a:t>
          </a:r>
          <a:endParaRPr lang="en-GB" sz="2200" dirty="0"/>
        </a:p>
      </dgm:t>
    </dgm:pt>
    <dgm:pt modelId="{58B5DF6D-3891-4499-A738-7F1D158FB38C}" type="parTrans" cxnId="{E6736CF5-2CEE-4A0E-B5C8-6EBDBE613E15}">
      <dgm:prSet/>
      <dgm:spPr/>
      <dgm:t>
        <a:bodyPr/>
        <a:lstStyle/>
        <a:p>
          <a:endParaRPr lang="en-US"/>
        </a:p>
      </dgm:t>
    </dgm:pt>
    <dgm:pt modelId="{601154BA-FB35-46EC-994C-6894A5C8A896}" type="sibTrans" cxnId="{E6736CF5-2CEE-4A0E-B5C8-6EBDBE613E15}">
      <dgm:prSet/>
      <dgm:spPr/>
      <dgm:t>
        <a:bodyPr/>
        <a:lstStyle/>
        <a:p>
          <a:endParaRPr lang="en-US"/>
        </a:p>
      </dgm:t>
    </dgm:pt>
    <dgm:pt modelId="{D7E4574B-CC94-B146-9FCC-17D3AC2048AD}" type="pres">
      <dgm:prSet presAssocID="{F7F8C0C7-C7DC-A241-A6C5-41CE0A85153D}" presName="Name0" presStyleCnt="0">
        <dgm:presLayoutVars>
          <dgm:dir/>
          <dgm:resizeHandles val="exact"/>
        </dgm:presLayoutVars>
      </dgm:prSet>
      <dgm:spPr/>
    </dgm:pt>
    <dgm:pt modelId="{9E1DE6EF-C3A9-524C-8261-0A656873FB80}" type="pres">
      <dgm:prSet presAssocID="{5D408BFC-EF31-9449-95DE-E7BFC773DE6F}" presName="parTxOnly" presStyleLbl="node1" presStyleIdx="0" presStyleCnt="5" custLinFactNeighborX="1591">
        <dgm:presLayoutVars>
          <dgm:bulletEnabled val="1"/>
        </dgm:presLayoutVars>
      </dgm:prSet>
      <dgm:spPr/>
    </dgm:pt>
    <dgm:pt modelId="{13ABF051-341F-1D49-ACA8-172D6FEDF65E}" type="pres">
      <dgm:prSet presAssocID="{3A409466-8161-F74E-AD43-833F1A01845B}" presName="parSpace" presStyleCnt="0"/>
      <dgm:spPr/>
    </dgm:pt>
    <dgm:pt modelId="{0681F6C3-331E-4919-8854-385D03687285}" type="pres">
      <dgm:prSet presAssocID="{B7BD1AB3-053D-4B0F-8983-590EF073BE1A}" presName="parTxOnly" presStyleLbl="node1" presStyleIdx="1" presStyleCnt="5">
        <dgm:presLayoutVars>
          <dgm:bulletEnabled val="1"/>
        </dgm:presLayoutVars>
      </dgm:prSet>
      <dgm:spPr/>
    </dgm:pt>
    <dgm:pt modelId="{B9BD6E9B-5E1F-446E-8AB1-2224DCED25DB}" type="pres">
      <dgm:prSet presAssocID="{601154BA-FB35-46EC-994C-6894A5C8A896}" presName="parSpace" presStyleCnt="0"/>
      <dgm:spPr/>
    </dgm:pt>
    <dgm:pt modelId="{1BBF9442-540D-D44A-8135-07E202A70DEE}" type="pres">
      <dgm:prSet presAssocID="{D51908DF-F61E-E544-B4AA-C04DD3B21B71}" presName="parTxOnly" presStyleLbl="node1" presStyleIdx="2" presStyleCnt="5">
        <dgm:presLayoutVars>
          <dgm:bulletEnabled val="1"/>
        </dgm:presLayoutVars>
      </dgm:prSet>
      <dgm:spPr/>
    </dgm:pt>
    <dgm:pt modelId="{1112BA6A-7478-9B4F-9EE2-C91C5F1AD6EB}" type="pres">
      <dgm:prSet presAssocID="{A71F5592-4421-0B46-8656-F90253F8B987}" presName="parSpace" presStyleCnt="0"/>
      <dgm:spPr/>
    </dgm:pt>
    <dgm:pt modelId="{48616401-CE3F-3949-B278-48830C947DF0}" type="pres">
      <dgm:prSet presAssocID="{97EE48A3-DC3F-894A-B942-E407C8CB4D6D}" presName="parTxOnly" presStyleLbl="node1" presStyleIdx="3" presStyleCnt="5">
        <dgm:presLayoutVars>
          <dgm:bulletEnabled val="1"/>
        </dgm:presLayoutVars>
      </dgm:prSet>
      <dgm:spPr/>
    </dgm:pt>
    <dgm:pt modelId="{BD79E884-F211-6F44-8413-792E1CCCEFAF}" type="pres">
      <dgm:prSet presAssocID="{145E0A53-812B-8447-9ECE-1192BB739040}" presName="parSpace" presStyleCnt="0"/>
      <dgm:spPr/>
    </dgm:pt>
    <dgm:pt modelId="{1698F676-5DEF-4C0F-A095-8C5225629E00}" type="pres">
      <dgm:prSet presAssocID="{67B0B88C-07C4-45C1-A6C2-C9527DC77D23}" presName="parTxOnly" presStyleLbl="node1" presStyleIdx="4" presStyleCnt="5">
        <dgm:presLayoutVars>
          <dgm:bulletEnabled val="1"/>
        </dgm:presLayoutVars>
      </dgm:prSet>
      <dgm:spPr/>
    </dgm:pt>
  </dgm:ptLst>
  <dgm:cxnLst>
    <dgm:cxn modelId="{305D603B-9ECA-C244-9B8E-7A3821534F21}" type="presOf" srcId="{5D408BFC-EF31-9449-95DE-E7BFC773DE6F}" destId="{9E1DE6EF-C3A9-524C-8261-0A656873FB80}" srcOrd="0" destOrd="0" presId="urn:microsoft.com/office/officeart/2005/8/layout/hChevron3"/>
    <dgm:cxn modelId="{D95A7A40-DB4C-0C4D-AF74-53FDA159A472}" type="presOf" srcId="{D51908DF-F61E-E544-B4AA-C04DD3B21B71}" destId="{1BBF9442-540D-D44A-8135-07E202A70DEE}" srcOrd="0" destOrd="0" presId="urn:microsoft.com/office/officeart/2005/8/layout/hChevron3"/>
    <dgm:cxn modelId="{C9DF6D5F-65C9-9646-AE31-2617E95C1D0E}" srcId="{F7F8C0C7-C7DC-A241-A6C5-41CE0A85153D}" destId="{5D408BFC-EF31-9449-95DE-E7BFC773DE6F}" srcOrd="0" destOrd="0" parTransId="{94FF6700-9176-0B45-9078-59A6B8EEF1ED}" sibTransId="{3A409466-8161-F74E-AD43-833F1A01845B}"/>
    <dgm:cxn modelId="{5E19FB42-C236-4D05-8187-5AFDC370186B}" srcId="{F7F8C0C7-C7DC-A241-A6C5-41CE0A85153D}" destId="{67B0B88C-07C4-45C1-A6C2-C9527DC77D23}" srcOrd="4" destOrd="0" parTransId="{14384BD4-94D1-4D07-A641-0AC74A845E4C}" sibTransId="{A54059D6-A601-4B8A-985A-AA80FD72C613}"/>
    <dgm:cxn modelId="{2DC42043-64A4-0845-9B3E-7B550DABFB98}" type="presOf" srcId="{97EE48A3-DC3F-894A-B942-E407C8CB4D6D}" destId="{48616401-CE3F-3949-B278-48830C947DF0}" srcOrd="0" destOrd="0" presId="urn:microsoft.com/office/officeart/2005/8/layout/hChevron3"/>
    <dgm:cxn modelId="{15F31B44-9B92-F548-A7EE-5E0EFC24977C}" srcId="{F7F8C0C7-C7DC-A241-A6C5-41CE0A85153D}" destId="{97EE48A3-DC3F-894A-B942-E407C8CB4D6D}" srcOrd="3" destOrd="0" parTransId="{EA681CEA-117E-A349-AE39-68F4EF3A8E35}" sibTransId="{145E0A53-812B-8447-9ECE-1192BB739040}"/>
    <dgm:cxn modelId="{71B5EA8E-B735-2E41-858E-78003E9E8F9A}" type="presOf" srcId="{F7F8C0C7-C7DC-A241-A6C5-41CE0A85153D}" destId="{D7E4574B-CC94-B146-9FCC-17D3AC2048AD}" srcOrd="0" destOrd="0" presId="urn:microsoft.com/office/officeart/2005/8/layout/hChevron3"/>
    <dgm:cxn modelId="{F55650B9-FB32-4CD0-BE14-A9E2C33E58BA}" type="presOf" srcId="{67B0B88C-07C4-45C1-A6C2-C9527DC77D23}" destId="{1698F676-5DEF-4C0F-A095-8C5225629E00}" srcOrd="0" destOrd="0" presId="urn:microsoft.com/office/officeart/2005/8/layout/hChevron3"/>
    <dgm:cxn modelId="{031600C5-48C9-4EDC-8657-8DA22CC36425}" type="presOf" srcId="{B7BD1AB3-053D-4B0F-8983-590EF073BE1A}" destId="{0681F6C3-331E-4919-8854-385D03687285}" srcOrd="0" destOrd="0" presId="urn:microsoft.com/office/officeart/2005/8/layout/hChevron3"/>
    <dgm:cxn modelId="{178EA7D1-4845-7049-8C10-281B6CA6387E}" srcId="{F7F8C0C7-C7DC-A241-A6C5-41CE0A85153D}" destId="{D51908DF-F61E-E544-B4AA-C04DD3B21B71}" srcOrd="2" destOrd="0" parTransId="{FC5CC607-1FEC-AF46-AD86-6143DB103F37}" sibTransId="{A71F5592-4421-0B46-8656-F90253F8B987}"/>
    <dgm:cxn modelId="{E6736CF5-2CEE-4A0E-B5C8-6EBDBE613E15}" srcId="{F7F8C0C7-C7DC-A241-A6C5-41CE0A85153D}" destId="{B7BD1AB3-053D-4B0F-8983-590EF073BE1A}" srcOrd="1" destOrd="0" parTransId="{58B5DF6D-3891-4499-A738-7F1D158FB38C}" sibTransId="{601154BA-FB35-46EC-994C-6894A5C8A896}"/>
    <dgm:cxn modelId="{73F950D3-EA85-E24E-A639-A29F2BC131AD}" type="presParOf" srcId="{D7E4574B-CC94-B146-9FCC-17D3AC2048AD}" destId="{9E1DE6EF-C3A9-524C-8261-0A656873FB80}" srcOrd="0" destOrd="0" presId="urn:microsoft.com/office/officeart/2005/8/layout/hChevron3"/>
    <dgm:cxn modelId="{6A00FED0-6BCC-4942-A8FD-A21C5F34879F}" type="presParOf" srcId="{D7E4574B-CC94-B146-9FCC-17D3AC2048AD}" destId="{13ABF051-341F-1D49-ACA8-172D6FEDF65E}" srcOrd="1" destOrd="0" presId="urn:microsoft.com/office/officeart/2005/8/layout/hChevron3"/>
    <dgm:cxn modelId="{DE6245AC-67E6-4923-8E94-68B89ECE0F13}" type="presParOf" srcId="{D7E4574B-CC94-B146-9FCC-17D3AC2048AD}" destId="{0681F6C3-331E-4919-8854-385D03687285}" srcOrd="2" destOrd="0" presId="urn:microsoft.com/office/officeart/2005/8/layout/hChevron3"/>
    <dgm:cxn modelId="{B7B50311-7D87-4CCB-8B48-AE50EA207232}" type="presParOf" srcId="{D7E4574B-CC94-B146-9FCC-17D3AC2048AD}" destId="{B9BD6E9B-5E1F-446E-8AB1-2224DCED25DB}" srcOrd="3" destOrd="0" presId="urn:microsoft.com/office/officeart/2005/8/layout/hChevron3"/>
    <dgm:cxn modelId="{2D573B04-5B6C-5143-8A1C-DD2EA43C1ECF}" type="presParOf" srcId="{D7E4574B-CC94-B146-9FCC-17D3AC2048AD}" destId="{1BBF9442-540D-D44A-8135-07E202A70DEE}" srcOrd="4" destOrd="0" presId="urn:microsoft.com/office/officeart/2005/8/layout/hChevron3"/>
    <dgm:cxn modelId="{46628DC4-BF12-AF45-AF3B-3ACC1030D547}" type="presParOf" srcId="{D7E4574B-CC94-B146-9FCC-17D3AC2048AD}" destId="{1112BA6A-7478-9B4F-9EE2-C91C5F1AD6EB}" srcOrd="5" destOrd="0" presId="urn:microsoft.com/office/officeart/2005/8/layout/hChevron3"/>
    <dgm:cxn modelId="{FB9A1C6D-7515-384A-913F-C1E078D9415C}" type="presParOf" srcId="{D7E4574B-CC94-B146-9FCC-17D3AC2048AD}" destId="{48616401-CE3F-3949-B278-48830C947DF0}" srcOrd="6" destOrd="0" presId="urn:microsoft.com/office/officeart/2005/8/layout/hChevron3"/>
    <dgm:cxn modelId="{26117BEB-7C23-3B45-9128-E67CC722AD52}" type="presParOf" srcId="{D7E4574B-CC94-B146-9FCC-17D3AC2048AD}" destId="{BD79E884-F211-6F44-8413-792E1CCCEFAF}" srcOrd="7" destOrd="0" presId="urn:microsoft.com/office/officeart/2005/8/layout/hChevron3"/>
    <dgm:cxn modelId="{26E5B3FD-5BE9-4AC7-86E4-55D23EA107C5}" type="presParOf" srcId="{D7E4574B-CC94-B146-9FCC-17D3AC2048AD}" destId="{1698F676-5DEF-4C0F-A095-8C5225629E00}"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DE912-CEAD-4DF2-8BAB-FF153C759E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FFF963-1377-4EF6-851F-CEAFBB2E4987}">
      <dgm:prSet/>
      <dgm:spPr/>
      <dgm:t>
        <a:bodyPr/>
        <a:lstStyle/>
        <a:p>
          <a:r>
            <a:rPr lang="en-US" b="1" dirty="0"/>
            <a:t>KOPĀ 5.PV </a:t>
          </a:r>
          <a:r>
            <a:rPr lang="en-US" b="1" dirty="0" err="1"/>
            <a:t>visos</a:t>
          </a:r>
          <a:r>
            <a:rPr lang="en-US" b="1" dirty="0"/>
            <a:t> </a:t>
          </a:r>
          <a:r>
            <a:rPr lang="en-US" b="1" dirty="0" err="1"/>
            <a:t>projektos</a:t>
          </a:r>
          <a:r>
            <a:rPr lang="en-US" b="1" dirty="0"/>
            <a:t> </a:t>
          </a:r>
          <a:r>
            <a:rPr lang="en-US" b="1" dirty="0" err="1"/>
            <a:t>ieguldīti</a:t>
          </a:r>
          <a:r>
            <a:rPr lang="en-US" b="1" dirty="0"/>
            <a:t> 1,14 MILJARDI EUR</a:t>
          </a:r>
          <a:endParaRPr lang="en-US" dirty="0"/>
        </a:p>
      </dgm:t>
    </dgm:pt>
    <dgm:pt modelId="{70BB676F-31C6-4BA6-A02D-73E2027C68B2}" type="parTrans" cxnId="{5D496788-BA9E-42A6-8633-A3D1C2C6FFE0}">
      <dgm:prSet/>
      <dgm:spPr/>
      <dgm:t>
        <a:bodyPr/>
        <a:lstStyle/>
        <a:p>
          <a:endParaRPr lang="en-US"/>
        </a:p>
      </dgm:t>
    </dgm:pt>
    <dgm:pt modelId="{99B3C8C2-14A0-4EFD-92C3-814BFF462AF5}" type="sibTrans" cxnId="{5D496788-BA9E-42A6-8633-A3D1C2C6FFE0}">
      <dgm:prSet/>
      <dgm:spPr/>
      <dgm:t>
        <a:bodyPr/>
        <a:lstStyle/>
        <a:p>
          <a:endParaRPr lang="en-US"/>
        </a:p>
      </dgm:t>
    </dgm:pt>
    <dgm:pt modelId="{31889FEC-DED6-4740-9A25-CEDA2416EA53}">
      <dgm:prSet/>
      <dgm:spPr/>
      <dgm:t>
        <a:bodyPr/>
        <a:lstStyle/>
        <a:p>
          <a:r>
            <a:rPr lang="lv-LV" b="1" dirty="0"/>
            <a:t>5.PV investīcij</a:t>
          </a:r>
          <a:r>
            <a:rPr lang="en-US" b="1" dirty="0"/>
            <a:t>u </a:t>
          </a:r>
          <a:r>
            <a:rPr lang="en-US" b="1" dirty="0" err="1"/>
            <a:t>reģionālā</a:t>
          </a:r>
          <a:r>
            <a:rPr lang="en-US" b="1" dirty="0"/>
            <a:t> </a:t>
          </a:r>
          <a:r>
            <a:rPr lang="en-US" b="1" dirty="0" err="1"/>
            <a:t>struktūra</a:t>
          </a:r>
          <a:r>
            <a:rPr lang="lv-LV" b="1" dirty="0"/>
            <a:t> (EUR):</a:t>
          </a:r>
          <a:endParaRPr lang="en-US" dirty="0"/>
        </a:p>
      </dgm:t>
    </dgm:pt>
    <dgm:pt modelId="{B0082B45-3B06-457C-A212-BF7F4B065E6B}" type="parTrans" cxnId="{8DDB7EDE-A32B-4F7E-A3F7-908103D8F9CB}">
      <dgm:prSet/>
      <dgm:spPr/>
      <dgm:t>
        <a:bodyPr/>
        <a:lstStyle/>
        <a:p>
          <a:endParaRPr lang="en-US"/>
        </a:p>
      </dgm:t>
    </dgm:pt>
    <dgm:pt modelId="{05CB1F3F-7B45-4981-99D4-241AF8FFCEB3}" type="sibTrans" cxnId="{8DDB7EDE-A32B-4F7E-A3F7-908103D8F9CB}">
      <dgm:prSet/>
      <dgm:spPr/>
      <dgm:t>
        <a:bodyPr/>
        <a:lstStyle/>
        <a:p>
          <a:endParaRPr lang="en-US"/>
        </a:p>
      </dgm:t>
    </dgm:pt>
    <dgm:pt modelId="{35192171-5A71-4F40-9126-58421453F1B7}">
      <dgm:prSet/>
      <dgm:spPr/>
      <dgm:t>
        <a:bodyPr/>
        <a:lstStyle/>
        <a:p>
          <a:r>
            <a:rPr lang="lv-LV" dirty="0">
              <a:solidFill>
                <a:schemeClr val="accent1"/>
              </a:solidFill>
            </a:rPr>
            <a:t>38% </a:t>
          </a:r>
          <a:r>
            <a:rPr lang="lv-LV" dirty="0"/>
            <a:t>Rīgas reģionā;</a:t>
          </a:r>
          <a:endParaRPr lang="en-US" dirty="0"/>
        </a:p>
      </dgm:t>
    </dgm:pt>
    <dgm:pt modelId="{9C197A6F-DA08-4ECC-8162-A7E48792B6DA}" type="parTrans" cxnId="{806B790B-3E86-4489-9D07-3D06C255C94A}">
      <dgm:prSet/>
      <dgm:spPr/>
      <dgm:t>
        <a:bodyPr/>
        <a:lstStyle/>
        <a:p>
          <a:endParaRPr lang="en-US"/>
        </a:p>
      </dgm:t>
    </dgm:pt>
    <dgm:pt modelId="{45A30F2E-E28C-4A20-A3B6-3E2897C61C3E}" type="sibTrans" cxnId="{806B790B-3E86-4489-9D07-3D06C255C94A}">
      <dgm:prSet/>
      <dgm:spPr/>
      <dgm:t>
        <a:bodyPr/>
        <a:lstStyle/>
        <a:p>
          <a:endParaRPr lang="en-US"/>
        </a:p>
      </dgm:t>
    </dgm:pt>
    <dgm:pt modelId="{00EFEE97-0381-48F6-A6D6-92377584325C}">
      <dgm:prSet/>
      <dgm:spPr/>
      <dgm:t>
        <a:bodyPr/>
        <a:lstStyle/>
        <a:p>
          <a:r>
            <a:rPr lang="lv-LV" dirty="0">
              <a:solidFill>
                <a:schemeClr val="accent1"/>
              </a:solidFill>
            </a:rPr>
            <a:t>17%</a:t>
          </a:r>
          <a:r>
            <a:rPr lang="lv-LV" dirty="0"/>
            <a:t> Latgales reģionā;</a:t>
          </a:r>
          <a:endParaRPr lang="en-US" dirty="0"/>
        </a:p>
      </dgm:t>
    </dgm:pt>
    <dgm:pt modelId="{70181EFB-E28D-4A4B-AF1E-C3AB060B8EA2}" type="parTrans" cxnId="{EA006679-BF61-4624-8918-A872F08592B2}">
      <dgm:prSet/>
      <dgm:spPr/>
      <dgm:t>
        <a:bodyPr/>
        <a:lstStyle/>
        <a:p>
          <a:endParaRPr lang="en-US"/>
        </a:p>
      </dgm:t>
    </dgm:pt>
    <dgm:pt modelId="{86AAF4F4-55D7-4C99-9481-B039EB9ECCDE}" type="sibTrans" cxnId="{EA006679-BF61-4624-8918-A872F08592B2}">
      <dgm:prSet/>
      <dgm:spPr/>
      <dgm:t>
        <a:bodyPr/>
        <a:lstStyle/>
        <a:p>
          <a:endParaRPr lang="en-US"/>
        </a:p>
      </dgm:t>
    </dgm:pt>
    <dgm:pt modelId="{CB330DB1-8A0D-4875-B8CF-CAA572562E36}">
      <dgm:prSet/>
      <dgm:spPr/>
      <dgm:t>
        <a:bodyPr/>
        <a:lstStyle/>
        <a:p>
          <a:r>
            <a:rPr lang="lv-LV" dirty="0">
              <a:solidFill>
                <a:schemeClr val="accent1"/>
              </a:solidFill>
            </a:rPr>
            <a:t>16%</a:t>
          </a:r>
          <a:r>
            <a:rPr lang="lv-LV" dirty="0"/>
            <a:t> Kurzemes reģionā; </a:t>
          </a:r>
          <a:endParaRPr lang="en-US" dirty="0"/>
        </a:p>
      </dgm:t>
    </dgm:pt>
    <dgm:pt modelId="{85303C40-5C0C-4262-B677-663A6D708B80}" type="parTrans" cxnId="{B44E28F9-CC65-42C4-96FB-E62D4F4F4929}">
      <dgm:prSet/>
      <dgm:spPr/>
      <dgm:t>
        <a:bodyPr/>
        <a:lstStyle/>
        <a:p>
          <a:endParaRPr lang="en-US"/>
        </a:p>
      </dgm:t>
    </dgm:pt>
    <dgm:pt modelId="{9187CA1B-B51F-481F-BD28-4C06A5FA182F}" type="sibTrans" cxnId="{B44E28F9-CC65-42C4-96FB-E62D4F4F4929}">
      <dgm:prSet/>
      <dgm:spPr/>
      <dgm:t>
        <a:bodyPr/>
        <a:lstStyle/>
        <a:p>
          <a:endParaRPr lang="en-US"/>
        </a:p>
      </dgm:t>
    </dgm:pt>
    <dgm:pt modelId="{2C034086-42DE-41A4-923C-8B095DB55B60}">
      <dgm:prSet/>
      <dgm:spPr/>
      <dgm:t>
        <a:bodyPr/>
        <a:lstStyle/>
        <a:p>
          <a:r>
            <a:rPr lang="lv-LV" dirty="0">
              <a:solidFill>
                <a:schemeClr val="accent1"/>
              </a:solidFill>
            </a:rPr>
            <a:t>13%</a:t>
          </a:r>
          <a:r>
            <a:rPr lang="lv-LV" dirty="0"/>
            <a:t> Vidzemes reģionā;</a:t>
          </a:r>
          <a:endParaRPr lang="en-US" dirty="0"/>
        </a:p>
      </dgm:t>
    </dgm:pt>
    <dgm:pt modelId="{796D0D68-28D0-4AA5-9D20-6CBB8A1826CB}" type="parTrans" cxnId="{2A56FACB-17CE-4036-81F2-8001A0A36F8F}">
      <dgm:prSet/>
      <dgm:spPr/>
      <dgm:t>
        <a:bodyPr/>
        <a:lstStyle/>
        <a:p>
          <a:endParaRPr lang="en-US"/>
        </a:p>
      </dgm:t>
    </dgm:pt>
    <dgm:pt modelId="{D1FB5616-1738-422B-AF6F-6AB881026F17}" type="sibTrans" cxnId="{2A56FACB-17CE-4036-81F2-8001A0A36F8F}">
      <dgm:prSet/>
      <dgm:spPr/>
      <dgm:t>
        <a:bodyPr/>
        <a:lstStyle/>
        <a:p>
          <a:endParaRPr lang="en-US"/>
        </a:p>
      </dgm:t>
    </dgm:pt>
    <dgm:pt modelId="{089AA6A7-DF5D-4C30-812D-698DD8FF674B}">
      <dgm:prSet/>
      <dgm:spPr/>
      <dgm:t>
        <a:bodyPr/>
        <a:lstStyle/>
        <a:p>
          <a:r>
            <a:rPr lang="lv-LV" dirty="0">
              <a:solidFill>
                <a:schemeClr val="accent1"/>
              </a:solidFill>
            </a:rPr>
            <a:t>13%</a:t>
          </a:r>
          <a:r>
            <a:rPr lang="lv-LV" dirty="0"/>
            <a:t> Zemgales reģionā;</a:t>
          </a:r>
          <a:endParaRPr lang="en-US" dirty="0"/>
        </a:p>
      </dgm:t>
    </dgm:pt>
    <dgm:pt modelId="{D41044DF-F9A1-4647-9DC4-2F7F7DCA6904}" type="parTrans" cxnId="{F9993454-4567-495D-A2A6-0F15C7C19426}">
      <dgm:prSet/>
      <dgm:spPr/>
      <dgm:t>
        <a:bodyPr/>
        <a:lstStyle/>
        <a:p>
          <a:endParaRPr lang="en-US"/>
        </a:p>
      </dgm:t>
    </dgm:pt>
    <dgm:pt modelId="{F534FC6E-E00A-4B6F-8868-92399D071A32}" type="sibTrans" cxnId="{F9993454-4567-495D-A2A6-0F15C7C19426}">
      <dgm:prSet/>
      <dgm:spPr/>
      <dgm:t>
        <a:bodyPr/>
        <a:lstStyle/>
        <a:p>
          <a:endParaRPr lang="en-US"/>
        </a:p>
      </dgm:t>
    </dgm:pt>
    <dgm:pt modelId="{1E669C58-450D-4B01-917F-2DC4566DDEA4}">
      <dgm:prSet/>
      <dgm:spPr/>
      <dgm:t>
        <a:bodyPr/>
        <a:lstStyle/>
        <a:p>
          <a:r>
            <a:rPr lang="lv-LV" dirty="0">
              <a:solidFill>
                <a:schemeClr val="accent1"/>
              </a:solidFill>
            </a:rPr>
            <a:t>3% </a:t>
          </a:r>
          <a:r>
            <a:rPr lang="lv-LV" dirty="0"/>
            <a:t>ieguldījumi bijuši tādi, kas attiecināmi uz visu valsts teritoriju.</a:t>
          </a:r>
          <a:endParaRPr lang="en-US" dirty="0"/>
        </a:p>
      </dgm:t>
    </dgm:pt>
    <dgm:pt modelId="{C0482AE3-CA62-443A-A17D-46A660C348C5}" type="parTrans" cxnId="{D82D1430-40A9-492C-8184-A7487907214A}">
      <dgm:prSet/>
      <dgm:spPr/>
      <dgm:t>
        <a:bodyPr/>
        <a:lstStyle/>
        <a:p>
          <a:endParaRPr lang="en-US"/>
        </a:p>
      </dgm:t>
    </dgm:pt>
    <dgm:pt modelId="{FD0FBDFA-BC2C-4FB0-A09E-3C6F1AC0DCCE}" type="sibTrans" cxnId="{D82D1430-40A9-492C-8184-A7487907214A}">
      <dgm:prSet/>
      <dgm:spPr/>
      <dgm:t>
        <a:bodyPr/>
        <a:lstStyle/>
        <a:p>
          <a:endParaRPr lang="en-US"/>
        </a:p>
      </dgm:t>
    </dgm:pt>
    <dgm:pt modelId="{847C770A-17F2-4D52-B42B-36E8C66A7CCF}" type="pres">
      <dgm:prSet presAssocID="{7D0DE912-CEAD-4DF2-8BAB-FF153C759E7F}" presName="linear" presStyleCnt="0">
        <dgm:presLayoutVars>
          <dgm:animLvl val="lvl"/>
          <dgm:resizeHandles val="exact"/>
        </dgm:presLayoutVars>
      </dgm:prSet>
      <dgm:spPr/>
    </dgm:pt>
    <dgm:pt modelId="{8769A617-B67F-44A6-BD7A-B4B439D61AE7}" type="pres">
      <dgm:prSet presAssocID="{03FFF963-1377-4EF6-851F-CEAFBB2E4987}" presName="parentText" presStyleLbl="node1" presStyleIdx="0" presStyleCnt="2" custLinFactY="-11254" custLinFactNeighborX="537" custLinFactNeighborY="-100000">
        <dgm:presLayoutVars>
          <dgm:chMax val="0"/>
          <dgm:bulletEnabled val="1"/>
        </dgm:presLayoutVars>
      </dgm:prSet>
      <dgm:spPr/>
    </dgm:pt>
    <dgm:pt modelId="{F48B9BE0-8082-4694-8854-7E0A5FA12DD4}" type="pres">
      <dgm:prSet presAssocID="{99B3C8C2-14A0-4EFD-92C3-814BFF462AF5}" presName="spacer" presStyleCnt="0"/>
      <dgm:spPr/>
    </dgm:pt>
    <dgm:pt modelId="{24D7D812-361A-4EB5-87CB-20A06993EA17}" type="pres">
      <dgm:prSet presAssocID="{31889FEC-DED6-4740-9A25-CEDA2416EA53}" presName="parentText" presStyleLbl="node1" presStyleIdx="1" presStyleCnt="2" custScaleY="46891" custLinFactNeighborX="-92" custLinFactNeighborY="760">
        <dgm:presLayoutVars>
          <dgm:chMax val="0"/>
          <dgm:bulletEnabled val="1"/>
        </dgm:presLayoutVars>
      </dgm:prSet>
      <dgm:spPr/>
    </dgm:pt>
    <dgm:pt modelId="{D67912C2-7694-47AD-9AAD-5A12F6285CEE}" type="pres">
      <dgm:prSet presAssocID="{31889FEC-DED6-4740-9A25-CEDA2416EA53}" presName="childText" presStyleLbl="revTx" presStyleIdx="0" presStyleCnt="1" custScaleY="84750" custLinFactNeighborX="537" custLinFactNeighborY="41521">
        <dgm:presLayoutVars>
          <dgm:bulletEnabled val="1"/>
        </dgm:presLayoutVars>
      </dgm:prSet>
      <dgm:spPr/>
    </dgm:pt>
  </dgm:ptLst>
  <dgm:cxnLst>
    <dgm:cxn modelId="{667A4708-AC26-45DB-9702-32885C55A726}" type="presOf" srcId="{2C034086-42DE-41A4-923C-8B095DB55B60}" destId="{D67912C2-7694-47AD-9AAD-5A12F6285CEE}" srcOrd="0" destOrd="3" presId="urn:microsoft.com/office/officeart/2005/8/layout/vList2"/>
    <dgm:cxn modelId="{806B790B-3E86-4489-9D07-3D06C255C94A}" srcId="{31889FEC-DED6-4740-9A25-CEDA2416EA53}" destId="{35192171-5A71-4F40-9126-58421453F1B7}" srcOrd="0" destOrd="0" parTransId="{9C197A6F-DA08-4ECC-8162-A7E48792B6DA}" sibTransId="{45A30F2E-E28C-4A20-A3B6-3E2897C61C3E}"/>
    <dgm:cxn modelId="{8FC12224-104A-4533-8FAB-DE8F3DB2B032}" type="presOf" srcId="{03FFF963-1377-4EF6-851F-CEAFBB2E4987}" destId="{8769A617-B67F-44A6-BD7A-B4B439D61AE7}" srcOrd="0" destOrd="0" presId="urn:microsoft.com/office/officeart/2005/8/layout/vList2"/>
    <dgm:cxn modelId="{D82D1430-40A9-492C-8184-A7487907214A}" srcId="{31889FEC-DED6-4740-9A25-CEDA2416EA53}" destId="{1E669C58-450D-4B01-917F-2DC4566DDEA4}" srcOrd="5" destOrd="0" parTransId="{C0482AE3-CA62-443A-A17D-46A660C348C5}" sibTransId="{FD0FBDFA-BC2C-4FB0-A09E-3C6F1AC0DCCE}"/>
    <dgm:cxn modelId="{D458B632-0DA5-4EC2-AA82-E4492D315D0C}" type="presOf" srcId="{35192171-5A71-4F40-9126-58421453F1B7}" destId="{D67912C2-7694-47AD-9AAD-5A12F6285CEE}" srcOrd="0" destOrd="0" presId="urn:microsoft.com/office/officeart/2005/8/layout/vList2"/>
    <dgm:cxn modelId="{C35C9152-D2A0-4EE8-ACED-87BC7023DC9D}" type="presOf" srcId="{089AA6A7-DF5D-4C30-812D-698DD8FF674B}" destId="{D67912C2-7694-47AD-9AAD-5A12F6285CEE}" srcOrd="0" destOrd="4" presId="urn:microsoft.com/office/officeart/2005/8/layout/vList2"/>
    <dgm:cxn modelId="{F9993454-4567-495D-A2A6-0F15C7C19426}" srcId="{31889FEC-DED6-4740-9A25-CEDA2416EA53}" destId="{089AA6A7-DF5D-4C30-812D-698DD8FF674B}" srcOrd="4" destOrd="0" parTransId="{D41044DF-F9A1-4647-9DC4-2F7F7DCA6904}" sibTransId="{F534FC6E-E00A-4B6F-8868-92399D071A32}"/>
    <dgm:cxn modelId="{EA006679-BF61-4624-8918-A872F08592B2}" srcId="{31889FEC-DED6-4740-9A25-CEDA2416EA53}" destId="{00EFEE97-0381-48F6-A6D6-92377584325C}" srcOrd="1" destOrd="0" parTransId="{70181EFB-E28D-4A4B-AF1E-C3AB060B8EA2}" sibTransId="{86AAF4F4-55D7-4C99-9481-B039EB9ECCDE}"/>
    <dgm:cxn modelId="{FC40647C-2920-45E9-AE3B-DCB1CB5B33B0}" type="presOf" srcId="{7D0DE912-CEAD-4DF2-8BAB-FF153C759E7F}" destId="{847C770A-17F2-4D52-B42B-36E8C66A7CCF}" srcOrd="0" destOrd="0" presId="urn:microsoft.com/office/officeart/2005/8/layout/vList2"/>
    <dgm:cxn modelId="{5D496788-BA9E-42A6-8633-A3D1C2C6FFE0}" srcId="{7D0DE912-CEAD-4DF2-8BAB-FF153C759E7F}" destId="{03FFF963-1377-4EF6-851F-CEAFBB2E4987}" srcOrd="0" destOrd="0" parTransId="{70BB676F-31C6-4BA6-A02D-73E2027C68B2}" sibTransId="{99B3C8C2-14A0-4EFD-92C3-814BFF462AF5}"/>
    <dgm:cxn modelId="{F8CD27A7-11D0-42A7-8389-47C7E47167B7}" type="presOf" srcId="{31889FEC-DED6-4740-9A25-CEDA2416EA53}" destId="{24D7D812-361A-4EB5-87CB-20A06993EA17}" srcOrd="0" destOrd="0" presId="urn:microsoft.com/office/officeart/2005/8/layout/vList2"/>
    <dgm:cxn modelId="{575094C3-14C4-4471-9ABE-500DBA39267E}" type="presOf" srcId="{1E669C58-450D-4B01-917F-2DC4566DDEA4}" destId="{D67912C2-7694-47AD-9AAD-5A12F6285CEE}" srcOrd="0" destOrd="5" presId="urn:microsoft.com/office/officeart/2005/8/layout/vList2"/>
    <dgm:cxn modelId="{2A56FACB-17CE-4036-81F2-8001A0A36F8F}" srcId="{31889FEC-DED6-4740-9A25-CEDA2416EA53}" destId="{2C034086-42DE-41A4-923C-8B095DB55B60}" srcOrd="3" destOrd="0" parTransId="{796D0D68-28D0-4AA5-9D20-6CBB8A1826CB}" sibTransId="{D1FB5616-1738-422B-AF6F-6AB881026F17}"/>
    <dgm:cxn modelId="{8DDB7EDE-A32B-4F7E-A3F7-908103D8F9CB}" srcId="{7D0DE912-CEAD-4DF2-8BAB-FF153C759E7F}" destId="{31889FEC-DED6-4740-9A25-CEDA2416EA53}" srcOrd="1" destOrd="0" parTransId="{B0082B45-3B06-457C-A212-BF7F4B065E6B}" sibTransId="{05CB1F3F-7B45-4981-99D4-241AF8FFCEB3}"/>
    <dgm:cxn modelId="{F1F2C9DE-0DB0-47B0-B357-F76D13E2EC02}" type="presOf" srcId="{CB330DB1-8A0D-4875-B8CF-CAA572562E36}" destId="{D67912C2-7694-47AD-9AAD-5A12F6285CEE}" srcOrd="0" destOrd="2" presId="urn:microsoft.com/office/officeart/2005/8/layout/vList2"/>
    <dgm:cxn modelId="{C8BCD7F0-BBCD-4B7A-BC7F-3A596295AB29}" type="presOf" srcId="{00EFEE97-0381-48F6-A6D6-92377584325C}" destId="{D67912C2-7694-47AD-9AAD-5A12F6285CEE}" srcOrd="0" destOrd="1" presId="urn:microsoft.com/office/officeart/2005/8/layout/vList2"/>
    <dgm:cxn modelId="{B44E28F9-CC65-42C4-96FB-E62D4F4F4929}" srcId="{31889FEC-DED6-4740-9A25-CEDA2416EA53}" destId="{CB330DB1-8A0D-4875-B8CF-CAA572562E36}" srcOrd="2" destOrd="0" parTransId="{85303C40-5C0C-4262-B677-663A6D708B80}" sibTransId="{9187CA1B-B51F-481F-BD28-4C06A5FA182F}"/>
    <dgm:cxn modelId="{5AE00404-9110-4549-B073-50A95BCF0AF6}" type="presParOf" srcId="{847C770A-17F2-4D52-B42B-36E8C66A7CCF}" destId="{8769A617-B67F-44A6-BD7A-B4B439D61AE7}" srcOrd="0" destOrd="0" presId="urn:microsoft.com/office/officeart/2005/8/layout/vList2"/>
    <dgm:cxn modelId="{E82E461B-91BB-44EB-A105-2AC5063B84F6}" type="presParOf" srcId="{847C770A-17F2-4D52-B42B-36E8C66A7CCF}" destId="{F48B9BE0-8082-4694-8854-7E0A5FA12DD4}" srcOrd="1" destOrd="0" presId="urn:microsoft.com/office/officeart/2005/8/layout/vList2"/>
    <dgm:cxn modelId="{408CD1A6-C15F-44EE-8BC9-EA756EE04EE3}" type="presParOf" srcId="{847C770A-17F2-4D52-B42B-36E8C66A7CCF}" destId="{24D7D812-361A-4EB5-87CB-20A06993EA17}" srcOrd="2" destOrd="0" presId="urn:microsoft.com/office/officeart/2005/8/layout/vList2"/>
    <dgm:cxn modelId="{E1177298-4ED5-490D-865F-61798E29F80F}" type="presParOf" srcId="{847C770A-17F2-4D52-B42B-36E8C66A7CCF}" destId="{D67912C2-7694-47AD-9AAD-5A12F6285CE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E174C-0C69-455D-8380-A6AF5DF6283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4E264088-7F5A-4A6D-B37B-6491A499167C}">
      <dgm:prSet phldrT="[Text]"/>
      <dgm:spPr/>
      <dgm:t>
        <a:bodyPr/>
        <a:lstStyle/>
        <a:p>
          <a:r>
            <a:rPr lang="en-US" dirty="0" err="1"/>
            <a:t>Komersanti</a:t>
          </a:r>
          <a:endParaRPr lang="en-US" dirty="0"/>
        </a:p>
      </dgm:t>
    </dgm:pt>
    <dgm:pt modelId="{4B647D63-DAFD-4A8A-A2E5-D29897E2FB08}" type="parTrans" cxnId="{ED767B90-8982-477D-B4AE-AFAE22BACC86}">
      <dgm:prSet/>
      <dgm:spPr/>
      <dgm:t>
        <a:bodyPr/>
        <a:lstStyle/>
        <a:p>
          <a:endParaRPr lang="en-US"/>
        </a:p>
      </dgm:t>
    </dgm:pt>
    <dgm:pt modelId="{8814DC4A-07E7-4620-9362-1B1487C7929D}" type="sibTrans" cxnId="{ED767B90-8982-477D-B4AE-AFAE22BACC86}">
      <dgm:prSet/>
      <dgm:spPr/>
      <dgm:t>
        <a:bodyPr/>
        <a:lstStyle/>
        <a:p>
          <a:endParaRPr lang="en-US"/>
        </a:p>
      </dgm:t>
    </dgm:pt>
    <dgm:pt modelId="{C5B173E4-2B87-4608-8E55-33A6E9142351}">
      <dgm:prSet phldrT="[Text]"/>
      <dgm:spPr/>
      <dgm:t>
        <a:bodyPr/>
        <a:lstStyle/>
        <a:p>
          <a:r>
            <a:rPr lang="lv-LV" dirty="0"/>
            <a:t>Pašvaldība</a:t>
          </a:r>
          <a:endParaRPr lang="en-US" dirty="0"/>
        </a:p>
      </dgm:t>
    </dgm:pt>
    <dgm:pt modelId="{C6CFCD10-EE7D-4193-86D4-89EA9613470B}" type="parTrans" cxnId="{8F016C10-0CB3-4487-BCA6-938EF07A37AD}">
      <dgm:prSet/>
      <dgm:spPr/>
      <dgm:t>
        <a:bodyPr/>
        <a:lstStyle/>
        <a:p>
          <a:endParaRPr lang="en-US"/>
        </a:p>
      </dgm:t>
    </dgm:pt>
    <dgm:pt modelId="{CE628607-C276-46D9-83A7-183D71B3487B}" type="sibTrans" cxnId="{8F016C10-0CB3-4487-BCA6-938EF07A37AD}">
      <dgm:prSet/>
      <dgm:spPr/>
      <dgm:t>
        <a:bodyPr/>
        <a:lstStyle/>
        <a:p>
          <a:endParaRPr lang="en-US"/>
        </a:p>
      </dgm:t>
    </dgm:pt>
    <dgm:pt modelId="{6217F653-DE63-4E66-A98C-BD8DDC6A288C}">
      <dgm:prSet phldrT="[Text]"/>
      <dgm:spPr/>
      <dgm:t>
        <a:bodyPr/>
        <a:lstStyle/>
        <a:p>
          <a:r>
            <a:rPr lang="en-US" dirty="0" err="1"/>
            <a:t>Teritoriju</a:t>
          </a:r>
          <a:r>
            <a:rPr lang="en-US" dirty="0"/>
            <a:t> </a:t>
          </a:r>
          <a:r>
            <a:rPr lang="en-US" dirty="0" err="1"/>
            <a:t>apmeklētāji</a:t>
          </a:r>
          <a:endParaRPr lang="en-US" dirty="0"/>
        </a:p>
      </dgm:t>
    </dgm:pt>
    <dgm:pt modelId="{E5D6712D-0A01-4341-8F9C-417F5406CB75}" type="parTrans" cxnId="{49979BDC-6BA5-4A88-B74D-93AC99E0D8A6}">
      <dgm:prSet/>
      <dgm:spPr/>
      <dgm:t>
        <a:bodyPr/>
        <a:lstStyle/>
        <a:p>
          <a:endParaRPr lang="en-US"/>
        </a:p>
      </dgm:t>
    </dgm:pt>
    <dgm:pt modelId="{588E8B4E-F3D0-48AD-B59C-C2F4420C1B12}" type="sibTrans" cxnId="{49979BDC-6BA5-4A88-B74D-93AC99E0D8A6}">
      <dgm:prSet/>
      <dgm:spPr/>
      <dgm:t>
        <a:bodyPr/>
        <a:lstStyle/>
        <a:p>
          <a:endParaRPr lang="en-US"/>
        </a:p>
      </dgm:t>
    </dgm:pt>
    <dgm:pt modelId="{4E8E4E8C-F1DB-44EE-BD44-3832F33454DF}">
      <dgm:prSet phldrT="[Text]"/>
      <dgm:spPr/>
      <dgm:t>
        <a:bodyPr/>
        <a:lstStyle/>
        <a:p>
          <a:r>
            <a:rPr lang="en-US" dirty="0" err="1"/>
            <a:t>Sabiedrība</a:t>
          </a:r>
          <a:r>
            <a:rPr lang="en-US" dirty="0"/>
            <a:t> / </a:t>
          </a:r>
          <a:r>
            <a:rPr lang="en-US" dirty="0" err="1"/>
            <a:t>valsts</a:t>
          </a:r>
          <a:r>
            <a:rPr lang="en-US" dirty="0"/>
            <a:t> </a:t>
          </a:r>
          <a:r>
            <a:rPr lang="en-US" dirty="0" err="1"/>
            <a:t>kopumā</a:t>
          </a:r>
          <a:endParaRPr lang="en-US" dirty="0"/>
        </a:p>
      </dgm:t>
    </dgm:pt>
    <dgm:pt modelId="{029CF98F-D915-4BD4-9149-03303AD5D460}" type="parTrans" cxnId="{23C37BE3-C233-4033-B1F1-462D3C727798}">
      <dgm:prSet/>
      <dgm:spPr/>
      <dgm:t>
        <a:bodyPr/>
        <a:lstStyle/>
        <a:p>
          <a:endParaRPr lang="en-US"/>
        </a:p>
      </dgm:t>
    </dgm:pt>
    <dgm:pt modelId="{DF828088-5B7F-4DEC-A040-33385F6D7B2B}" type="sibTrans" cxnId="{23C37BE3-C233-4033-B1F1-462D3C727798}">
      <dgm:prSet/>
      <dgm:spPr/>
      <dgm:t>
        <a:bodyPr/>
        <a:lstStyle/>
        <a:p>
          <a:endParaRPr lang="en-US"/>
        </a:p>
      </dgm:t>
    </dgm:pt>
    <dgm:pt modelId="{EAED5787-D2EC-4703-9882-BEF12C76A01A}">
      <dgm:prSet phldrT="[Text]"/>
      <dgm:spPr/>
      <dgm:t>
        <a:bodyPr/>
        <a:lstStyle/>
        <a:p>
          <a:r>
            <a:rPr lang="en-US" dirty="0" err="1"/>
            <a:t>Iedzīvotāji</a:t>
          </a:r>
          <a:endParaRPr lang="en-US" dirty="0"/>
        </a:p>
      </dgm:t>
    </dgm:pt>
    <dgm:pt modelId="{0A836247-F2FF-4CA1-9BDD-8DC04268E1D1}" type="parTrans" cxnId="{98300754-8049-4806-9247-3EC0B8A1F0D5}">
      <dgm:prSet/>
      <dgm:spPr/>
      <dgm:t>
        <a:bodyPr/>
        <a:lstStyle/>
        <a:p>
          <a:endParaRPr lang="en-US"/>
        </a:p>
      </dgm:t>
    </dgm:pt>
    <dgm:pt modelId="{279189A6-2705-4B73-97B4-92B13ED79557}" type="sibTrans" cxnId="{98300754-8049-4806-9247-3EC0B8A1F0D5}">
      <dgm:prSet/>
      <dgm:spPr/>
      <dgm:t>
        <a:bodyPr/>
        <a:lstStyle/>
        <a:p>
          <a:endParaRPr lang="en-US"/>
        </a:p>
      </dgm:t>
    </dgm:pt>
    <dgm:pt modelId="{4AB3C942-441D-47EE-8492-062953BB5AE1}" type="pres">
      <dgm:prSet presAssocID="{188E174C-0C69-455D-8380-A6AF5DF62832}" presName="compositeShape" presStyleCnt="0">
        <dgm:presLayoutVars>
          <dgm:chMax val="7"/>
          <dgm:dir/>
          <dgm:resizeHandles val="exact"/>
        </dgm:presLayoutVars>
      </dgm:prSet>
      <dgm:spPr/>
    </dgm:pt>
    <dgm:pt modelId="{851E8C98-3D82-4909-BD83-8C062AF81E78}" type="pres">
      <dgm:prSet presAssocID="{188E174C-0C69-455D-8380-A6AF5DF62832}" presName="wedge1" presStyleLbl="node1" presStyleIdx="0" presStyleCnt="5"/>
      <dgm:spPr/>
    </dgm:pt>
    <dgm:pt modelId="{D4BF4543-7165-400A-BEAC-F173F57001F1}" type="pres">
      <dgm:prSet presAssocID="{188E174C-0C69-455D-8380-A6AF5DF62832}" presName="dummy1a" presStyleCnt="0"/>
      <dgm:spPr/>
    </dgm:pt>
    <dgm:pt modelId="{D18821A7-4D91-4143-B060-D3E0FF003C63}" type="pres">
      <dgm:prSet presAssocID="{188E174C-0C69-455D-8380-A6AF5DF62832}" presName="dummy1b" presStyleCnt="0"/>
      <dgm:spPr/>
    </dgm:pt>
    <dgm:pt modelId="{C1E1672D-FACD-4FCF-8D7B-A91C9079B083}" type="pres">
      <dgm:prSet presAssocID="{188E174C-0C69-455D-8380-A6AF5DF62832}" presName="wedge1Tx" presStyleLbl="node1" presStyleIdx="0" presStyleCnt="5">
        <dgm:presLayoutVars>
          <dgm:chMax val="0"/>
          <dgm:chPref val="0"/>
          <dgm:bulletEnabled val="1"/>
        </dgm:presLayoutVars>
      </dgm:prSet>
      <dgm:spPr/>
    </dgm:pt>
    <dgm:pt modelId="{C7180B42-B7D4-4EA0-BBE7-DE8D6018D30A}" type="pres">
      <dgm:prSet presAssocID="{188E174C-0C69-455D-8380-A6AF5DF62832}" presName="wedge2" presStyleLbl="node1" presStyleIdx="1" presStyleCnt="5"/>
      <dgm:spPr/>
    </dgm:pt>
    <dgm:pt modelId="{F9A81E94-473A-4822-8B0B-D73EC59BCDA1}" type="pres">
      <dgm:prSet presAssocID="{188E174C-0C69-455D-8380-A6AF5DF62832}" presName="dummy2a" presStyleCnt="0"/>
      <dgm:spPr/>
    </dgm:pt>
    <dgm:pt modelId="{B87B51AA-F2F3-4713-8B8A-63B5D55B9AF1}" type="pres">
      <dgm:prSet presAssocID="{188E174C-0C69-455D-8380-A6AF5DF62832}" presName="dummy2b" presStyleCnt="0"/>
      <dgm:spPr/>
    </dgm:pt>
    <dgm:pt modelId="{9A2904E6-ACE0-4472-A295-29BCFEA7757C}" type="pres">
      <dgm:prSet presAssocID="{188E174C-0C69-455D-8380-A6AF5DF62832}" presName="wedge2Tx" presStyleLbl="node1" presStyleIdx="1" presStyleCnt="5">
        <dgm:presLayoutVars>
          <dgm:chMax val="0"/>
          <dgm:chPref val="0"/>
          <dgm:bulletEnabled val="1"/>
        </dgm:presLayoutVars>
      </dgm:prSet>
      <dgm:spPr/>
    </dgm:pt>
    <dgm:pt modelId="{CF63EB39-744A-45FC-BAE4-6DE06D2CE40E}" type="pres">
      <dgm:prSet presAssocID="{188E174C-0C69-455D-8380-A6AF5DF62832}" presName="wedge3" presStyleLbl="node1" presStyleIdx="2" presStyleCnt="5"/>
      <dgm:spPr/>
    </dgm:pt>
    <dgm:pt modelId="{7B213A35-9472-4C08-9D7F-F22FEA7F1D71}" type="pres">
      <dgm:prSet presAssocID="{188E174C-0C69-455D-8380-A6AF5DF62832}" presName="dummy3a" presStyleCnt="0"/>
      <dgm:spPr/>
    </dgm:pt>
    <dgm:pt modelId="{8D04D08D-59DB-43CD-9168-4D88553D6844}" type="pres">
      <dgm:prSet presAssocID="{188E174C-0C69-455D-8380-A6AF5DF62832}" presName="dummy3b" presStyleCnt="0"/>
      <dgm:spPr/>
    </dgm:pt>
    <dgm:pt modelId="{2DD6E8F4-4643-422E-A004-42E377CD47A3}" type="pres">
      <dgm:prSet presAssocID="{188E174C-0C69-455D-8380-A6AF5DF62832}" presName="wedge3Tx" presStyleLbl="node1" presStyleIdx="2" presStyleCnt="5">
        <dgm:presLayoutVars>
          <dgm:chMax val="0"/>
          <dgm:chPref val="0"/>
          <dgm:bulletEnabled val="1"/>
        </dgm:presLayoutVars>
      </dgm:prSet>
      <dgm:spPr/>
    </dgm:pt>
    <dgm:pt modelId="{8741650D-F2E6-405B-8EB5-29CB0151956D}" type="pres">
      <dgm:prSet presAssocID="{188E174C-0C69-455D-8380-A6AF5DF62832}" presName="wedge4" presStyleLbl="node1" presStyleIdx="3" presStyleCnt="5"/>
      <dgm:spPr/>
    </dgm:pt>
    <dgm:pt modelId="{C048BFB0-5A43-4528-B6AF-C5382EAB12F4}" type="pres">
      <dgm:prSet presAssocID="{188E174C-0C69-455D-8380-A6AF5DF62832}" presName="dummy4a" presStyleCnt="0"/>
      <dgm:spPr/>
    </dgm:pt>
    <dgm:pt modelId="{446EC010-F88A-4265-BFE6-91AF76427592}" type="pres">
      <dgm:prSet presAssocID="{188E174C-0C69-455D-8380-A6AF5DF62832}" presName="dummy4b" presStyleCnt="0"/>
      <dgm:spPr/>
    </dgm:pt>
    <dgm:pt modelId="{AA5F40A4-FF42-4902-B06A-DCFE3D70CC9B}" type="pres">
      <dgm:prSet presAssocID="{188E174C-0C69-455D-8380-A6AF5DF62832}" presName="wedge4Tx" presStyleLbl="node1" presStyleIdx="3" presStyleCnt="5">
        <dgm:presLayoutVars>
          <dgm:chMax val="0"/>
          <dgm:chPref val="0"/>
          <dgm:bulletEnabled val="1"/>
        </dgm:presLayoutVars>
      </dgm:prSet>
      <dgm:spPr/>
    </dgm:pt>
    <dgm:pt modelId="{8DF10D56-FCD3-40C3-80D4-CEDF36D2B2AE}" type="pres">
      <dgm:prSet presAssocID="{188E174C-0C69-455D-8380-A6AF5DF62832}" presName="wedge5" presStyleLbl="node1" presStyleIdx="4" presStyleCnt="5"/>
      <dgm:spPr/>
    </dgm:pt>
    <dgm:pt modelId="{AB82612F-FE28-4CB7-A1E1-3DDD9C700E9F}" type="pres">
      <dgm:prSet presAssocID="{188E174C-0C69-455D-8380-A6AF5DF62832}" presName="dummy5a" presStyleCnt="0"/>
      <dgm:spPr/>
    </dgm:pt>
    <dgm:pt modelId="{67825F95-6BB0-4272-8E57-F61107968470}" type="pres">
      <dgm:prSet presAssocID="{188E174C-0C69-455D-8380-A6AF5DF62832}" presName="dummy5b" presStyleCnt="0"/>
      <dgm:spPr/>
    </dgm:pt>
    <dgm:pt modelId="{0F0ACCAC-07ED-4679-9323-B3AB4AC65E9A}" type="pres">
      <dgm:prSet presAssocID="{188E174C-0C69-455D-8380-A6AF5DF62832}" presName="wedge5Tx" presStyleLbl="node1" presStyleIdx="4" presStyleCnt="5">
        <dgm:presLayoutVars>
          <dgm:chMax val="0"/>
          <dgm:chPref val="0"/>
          <dgm:bulletEnabled val="1"/>
        </dgm:presLayoutVars>
      </dgm:prSet>
      <dgm:spPr/>
    </dgm:pt>
    <dgm:pt modelId="{311761C4-8FAA-43EE-9A32-BA3094FE62E4}" type="pres">
      <dgm:prSet presAssocID="{8814DC4A-07E7-4620-9362-1B1487C7929D}" presName="arrowWedge1" presStyleLbl="fgSibTrans2D1" presStyleIdx="0" presStyleCnt="5"/>
      <dgm:spPr/>
    </dgm:pt>
    <dgm:pt modelId="{0BA96AEF-E635-4F9B-A11E-A9022F0EAD59}" type="pres">
      <dgm:prSet presAssocID="{CE628607-C276-46D9-83A7-183D71B3487B}" presName="arrowWedge2" presStyleLbl="fgSibTrans2D1" presStyleIdx="1" presStyleCnt="5"/>
      <dgm:spPr/>
    </dgm:pt>
    <dgm:pt modelId="{2B1D0637-3363-46E9-80E1-CE6A6C831466}" type="pres">
      <dgm:prSet presAssocID="{279189A6-2705-4B73-97B4-92B13ED79557}" presName="arrowWedge3" presStyleLbl="fgSibTrans2D1" presStyleIdx="2" presStyleCnt="5"/>
      <dgm:spPr/>
    </dgm:pt>
    <dgm:pt modelId="{DE2F7558-FD82-4307-9924-A5ABF578838F}" type="pres">
      <dgm:prSet presAssocID="{588E8B4E-F3D0-48AD-B59C-C2F4420C1B12}" presName="arrowWedge4" presStyleLbl="fgSibTrans2D1" presStyleIdx="3" presStyleCnt="5"/>
      <dgm:spPr/>
    </dgm:pt>
    <dgm:pt modelId="{06155CCB-D4B5-48F4-A2CA-D6E4C86E648B}" type="pres">
      <dgm:prSet presAssocID="{DF828088-5B7F-4DEC-A040-33385F6D7B2B}" presName="arrowWedge5" presStyleLbl="fgSibTrans2D1" presStyleIdx="4" presStyleCnt="5"/>
      <dgm:spPr/>
    </dgm:pt>
  </dgm:ptLst>
  <dgm:cxnLst>
    <dgm:cxn modelId="{A0729B08-8B80-4630-9204-B03F7CF6526C}" type="presOf" srcId="{C5B173E4-2B87-4608-8E55-33A6E9142351}" destId="{C7180B42-B7D4-4EA0-BBE7-DE8D6018D30A}" srcOrd="0" destOrd="0" presId="urn:microsoft.com/office/officeart/2005/8/layout/cycle8"/>
    <dgm:cxn modelId="{20AA3B0A-8253-41C2-8711-308EA9E37167}" type="presOf" srcId="{6217F653-DE63-4E66-A98C-BD8DDC6A288C}" destId="{AA5F40A4-FF42-4902-B06A-DCFE3D70CC9B}" srcOrd="1" destOrd="0" presId="urn:microsoft.com/office/officeart/2005/8/layout/cycle8"/>
    <dgm:cxn modelId="{8F016C10-0CB3-4487-BCA6-938EF07A37AD}" srcId="{188E174C-0C69-455D-8380-A6AF5DF62832}" destId="{C5B173E4-2B87-4608-8E55-33A6E9142351}" srcOrd="1" destOrd="0" parTransId="{C6CFCD10-EE7D-4193-86D4-89EA9613470B}" sibTransId="{CE628607-C276-46D9-83A7-183D71B3487B}"/>
    <dgm:cxn modelId="{4657D713-A592-4EE8-8282-199327358B0D}" type="presOf" srcId="{6217F653-DE63-4E66-A98C-BD8DDC6A288C}" destId="{8741650D-F2E6-405B-8EB5-29CB0151956D}" srcOrd="0" destOrd="0" presId="urn:microsoft.com/office/officeart/2005/8/layout/cycle8"/>
    <dgm:cxn modelId="{51D8B122-9789-4571-BE24-B3110774F574}" type="presOf" srcId="{4E264088-7F5A-4A6D-B37B-6491A499167C}" destId="{851E8C98-3D82-4909-BD83-8C062AF81E78}" srcOrd="0" destOrd="0" presId="urn:microsoft.com/office/officeart/2005/8/layout/cycle8"/>
    <dgm:cxn modelId="{3661D15C-CE1D-4B4C-894E-8853DE9F0801}" type="presOf" srcId="{EAED5787-D2EC-4703-9882-BEF12C76A01A}" destId="{CF63EB39-744A-45FC-BAE4-6DE06D2CE40E}" srcOrd="0" destOrd="0" presId="urn:microsoft.com/office/officeart/2005/8/layout/cycle8"/>
    <dgm:cxn modelId="{AA455942-C626-4EE3-B105-E7CE8F91D3B1}" type="presOf" srcId="{188E174C-0C69-455D-8380-A6AF5DF62832}" destId="{4AB3C942-441D-47EE-8492-062953BB5AE1}" srcOrd="0" destOrd="0" presId="urn:microsoft.com/office/officeart/2005/8/layout/cycle8"/>
    <dgm:cxn modelId="{B4A7BE6A-81A6-4E28-AADB-27C01F2672B0}" type="presOf" srcId="{4E264088-7F5A-4A6D-B37B-6491A499167C}" destId="{C1E1672D-FACD-4FCF-8D7B-A91C9079B083}" srcOrd="1" destOrd="0" presId="urn:microsoft.com/office/officeart/2005/8/layout/cycle8"/>
    <dgm:cxn modelId="{BB03104E-469F-4522-9E46-F08AE9327350}" type="presOf" srcId="{4E8E4E8C-F1DB-44EE-BD44-3832F33454DF}" destId="{0F0ACCAC-07ED-4679-9323-B3AB4AC65E9A}" srcOrd="1" destOrd="0" presId="urn:microsoft.com/office/officeart/2005/8/layout/cycle8"/>
    <dgm:cxn modelId="{98300754-8049-4806-9247-3EC0B8A1F0D5}" srcId="{188E174C-0C69-455D-8380-A6AF5DF62832}" destId="{EAED5787-D2EC-4703-9882-BEF12C76A01A}" srcOrd="2" destOrd="0" parTransId="{0A836247-F2FF-4CA1-9BDD-8DC04268E1D1}" sibTransId="{279189A6-2705-4B73-97B4-92B13ED79557}"/>
    <dgm:cxn modelId="{42DB947E-20D0-4CB6-8E96-4F3C9D218906}" type="presOf" srcId="{EAED5787-D2EC-4703-9882-BEF12C76A01A}" destId="{2DD6E8F4-4643-422E-A004-42E377CD47A3}" srcOrd="1" destOrd="0" presId="urn:microsoft.com/office/officeart/2005/8/layout/cycle8"/>
    <dgm:cxn modelId="{ED767B90-8982-477D-B4AE-AFAE22BACC86}" srcId="{188E174C-0C69-455D-8380-A6AF5DF62832}" destId="{4E264088-7F5A-4A6D-B37B-6491A499167C}" srcOrd="0" destOrd="0" parTransId="{4B647D63-DAFD-4A8A-A2E5-D29897E2FB08}" sibTransId="{8814DC4A-07E7-4620-9362-1B1487C7929D}"/>
    <dgm:cxn modelId="{81C40C99-52B7-4A92-AAC9-27F472074715}" type="presOf" srcId="{4E8E4E8C-F1DB-44EE-BD44-3832F33454DF}" destId="{8DF10D56-FCD3-40C3-80D4-CEDF36D2B2AE}" srcOrd="0" destOrd="0" presId="urn:microsoft.com/office/officeart/2005/8/layout/cycle8"/>
    <dgm:cxn modelId="{E8C4FA9A-19A4-4AFF-AAC8-438262F11D81}" type="presOf" srcId="{C5B173E4-2B87-4608-8E55-33A6E9142351}" destId="{9A2904E6-ACE0-4472-A295-29BCFEA7757C}" srcOrd="1" destOrd="0" presId="urn:microsoft.com/office/officeart/2005/8/layout/cycle8"/>
    <dgm:cxn modelId="{49979BDC-6BA5-4A88-B74D-93AC99E0D8A6}" srcId="{188E174C-0C69-455D-8380-A6AF5DF62832}" destId="{6217F653-DE63-4E66-A98C-BD8DDC6A288C}" srcOrd="3" destOrd="0" parTransId="{E5D6712D-0A01-4341-8F9C-417F5406CB75}" sibTransId="{588E8B4E-F3D0-48AD-B59C-C2F4420C1B12}"/>
    <dgm:cxn modelId="{23C37BE3-C233-4033-B1F1-462D3C727798}" srcId="{188E174C-0C69-455D-8380-A6AF5DF62832}" destId="{4E8E4E8C-F1DB-44EE-BD44-3832F33454DF}" srcOrd="4" destOrd="0" parTransId="{029CF98F-D915-4BD4-9149-03303AD5D460}" sibTransId="{DF828088-5B7F-4DEC-A040-33385F6D7B2B}"/>
    <dgm:cxn modelId="{1A848F92-02AD-45B5-94CB-37F9852F501B}" type="presParOf" srcId="{4AB3C942-441D-47EE-8492-062953BB5AE1}" destId="{851E8C98-3D82-4909-BD83-8C062AF81E78}" srcOrd="0" destOrd="0" presId="urn:microsoft.com/office/officeart/2005/8/layout/cycle8"/>
    <dgm:cxn modelId="{C78332D8-C3AB-43BA-BD89-817F8157DA08}" type="presParOf" srcId="{4AB3C942-441D-47EE-8492-062953BB5AE1}" destId="{D4BF4543-7165-400A-BEAC-F173F57001F1}" srcOrd="1" destOrd="0" presId="urn:microsoft.com/office/officeart/2005/8/layout/cycle8"/>
    <dgm:cxn modelId="{BBB239D4-6C5E-461F-9393-BDFC10867512}" type="presParOf" srcId="{4AB3C942-441D-47EE-8492-062953BB5AE1}" destId="{D18821A7-4D91-4143-B060-D3E0FF003C63}" srcOrd="2" destOrd="0" presId="urn:microsoft.com/office/officeart/2005/8/layout/cycle8"/>
    <dgm:cxn modelId="{738F396D-6E8A-4D83-B037-8CD5F8B3575A}" type="presParOf" srcId="{4AB3C942-441D-47EE-8492-062953BB5AE1}" destId="{C1E1672D-FACD-4FCF-8D7B-A91C9079B083}" srcOrd="3" destOrd="0" presId="urn:microsoft.com/office/officeart/2005/8/layout/cycle8"/>
    <dgm:cxn modelId="{ACD74ED9-1FC8-4318-ADF6-4B82CED565B3}" type="presParOf" srcId="{4AB3C942-441D-47EE-8492-062953BB5AE1}" destId="{C7180B42-B7D4-4EA0-BBE7-DE8D6018D30A}" srcOrd="4" destOrd="0" presId="urn:microsoft.com/office/officeart/2005/8/layout/cycle8"/>
    <dgm:cxn modelId="{865B39D4-930E-48D7-B9F4-ABF8F5E6B5C8}" type="presParOf" srcId="{4AB3C942-441D-47EE-8492-062953BB5AE1}" destId="{F9A81E94-473A-4822-8B0B-D73EC59BCDA1}" srcOrd="5" destOrd="0" presId="urn:microsoft.com/office/officeart/2005/8/layout/cycle8"/>
    <dgm:cxn modelId="{09E2FBF9-FF87-4716-8854-8D93D021D4EE}" type="presParOf" srcId="{4AB3C942-441D-47EE-8492-062953BB5AE1}" destId="{B87B51AA-F2F3-4713-8B8A-63B5D55B9AF1}" srcOrd="6" destOrd="0" presId="urn:microsoft.com/office/officeart/2005/8/layout/cycle8"/>
    <dgm:cxn modelId="{8E409AB6-B6A5-45BB-9194-7B0FA460B9BC}" type="presParOf" srcId="{4AB3C942-441D-47EE-8492-062953BB5AE1}" destId="{9A2904E6-ACE0-4472-A295-29BCFEA7757C}" srcOrd="7" destOrd="0" presId="urn:microsoft.com/office/officeart/2005/8/layout/cycle8"/>
    <dgm:cxn modelId="{BA3D141C-DEBA-4D1C-A077-DA77954CF634}" type="presParOf" srcId="{4AB3C942-441D-47EE-8492-062953BB5AE1}" destId="{CF63EB39-744A-45FC-BAE4-6DE06D2CE40E}" srcOrd="8" destOrd="0" presId="urn:microsoft.com/office/officeart/2005/8/layout/cycle8"/>
    <dgm:cxn modelId="{072DC091-37DE-42EA-8B19-3B505A09505D}" type="presParOf" srcId="{4AB3C942-441D-47EE-8492-062953BB5AE1}" destId="{7B213A35-9472-4C08-9D7F-F22FEA7F1D71}" srcOrd="9" destOrd="0" presId="urn:microsoft.com/office/officeart/2005/8/layout/cycle8"/>
    <dgm:cxn modelId="{2618BD83-E03F-47EF-A9A6-F621BE74B37E}" type="presParOf" srcId="{4AB3C942-441D-47EE-8492-062953BB5AE1}" destId="{8D04D08D-59DB-43CD-9168-4D88553D6844}" srcOrd="10" destOrd="0" presId="urn:microsoft.com/office/officeart/2005/8/layout/cycle8"/>
    <dgm:cxn modelId="{334941CE-96A4-4770-A1B2-6AFBA5F42FD0}" type="presParOf" srcId="{4AB3C942-441D-47EE-8492-062953BB5AE1}" destId="{2DD6E8F4-4643-422E-A004-42E377CD47A3}" srcOrd="11" destOrd="0" presId="urn:microsoft.com/office/officeart/2005/8/layout/cycle8"/>
    <dgm:cxn modelId="{76BD82DB-FA09-47B4-AAB2-9F0B972FB127}" type="presParOf" srcId="{4AB3C942-441D-47EE-8492-062953BB5AE1}" destId="{8741650D-F2E6-405B-8EB5-29CB0151956D}" srcOrd="12" destOrd="0" presId="urn:microsoft.com/office/officeart/2005/8/layout/cycle8"/>
    <dgm:cxn modelId="{69ABC450-B63A-4F5E-B644-8A715A52553D}" type="presParOf" srcId="{4AB3C942-441D-47EE-8492-062953BB5AE1}" destId="{C048BFB0-5A43-4528-B6AF-C5382EAB12F4}" srcOrd="13" destOrd="0" presId="urn:microsoft.com/office/officeart/2005/8/layout/cycle8"/>
    <dgm:cxn modelId="{78F49049-CDD2-42FC-9373-0C129DC3189E}" type="presParOf" srcId="{4AB3C942-441D-47EE-8492-062953BB5AE1}" destId="{446EC010-F88A-4265-BFE6-91AF76427592}" srcOrd="14" destOrd="0" presId="urn:microsoft.com/office/officeart/2005/8/layout/cycle8"/>
    <dgm:cxn modelId="{848E5251-C893-4874-852E-1690921647BF}" type="presParOf" srcId="{4AB3C942-441D-47EE-8492-062953BB5AE1}" destId="{AA5F40A4-FF42-4902-B06A-DCFE3D70CC9B}" srcOrd="15" destOrd="0" presId="urn:microsoft.com/office/officeart/2005/8/layout/cycle8"/>
    <dgm:cxn modelId="{29E485BD-7EBC-4240-909C-02820CC9533D}" type="presParOf" srcId="{4AB3C942-441D-47EE-8492-062953BB5AE1}" destId="{8DF10D56-FCD3-40C3-80D4-CEDF36D2B2AE}" srcOrd="16" destOrd="0" presId="urn:microsoft.com/office/officeart/2005/8/layout/cycle8"/>
    <dgm:cxn modelId="{83DC6E0D-802E-49D2-B5C4-491FF50E9241}" type="presParOf" srcId="{4AB3C942-441D-47EE-8492-062953BB5AE1}" destId="{AB82612F-FE28-4CB7-A1E1-3DDD9C700E9F}" srcOrd="17" destOrd="0" presId="urn:microsoft.com/office/officeart/2005/8/layout/cycle8"/>
    <dgm:cxn modelId="{CF6E26C4-E716-47FF-9F63-67FD4D986C1C}" type="presParOf" srcId="{4AB3C942-441D-47EE-8492-062953BB5AE1}" destId="{67825F95-6BB0-4272-8E57-F61107968470}" srcOrd="18" destOrd="0" presId="urn:microsoft.com/office/officeart/2005/8/layout/cycle8"/>
    <dgm:cxn modelId="{B4AB5F6D-4830-437E-B012-3F0E9B9B12BA}" type="presParOf" srcId="{4AB3C942-441D-47EE-8492-062953BB5AE1}" destId="{0F0ACCAC-07ED-4679-9323-B3AB4AC65E9A}" srcOrd="19" destOrd="0" presId="urn:microsoft.com/office/officeart/2005/8/layout/cycle8"/>
    <dgm:cxn modelId="{50F3F4D3-3633-4973-B838-C34931506925}" type="presParOf" srcId="{4AB3C942-441D-47EE-8492-062953BB5AE1}" destId="{311761C4-8FAA-43EE-9A32-BA3094FE62E4}" srcOrd="20" destOrd="0" presId="urn:microsoft.com/office/officeart/2005/8/layout/cycle8"/>
    <dgm:cxn modelId="{C1AA59DC-8E2E-4653-A7EB-EB1E33569A7E}" type="presParOf" srcId="{4AB3C942-441D-47EE-8492-062953BB5AE1}" destId="{0BA96AEF-E635-4F9B-A11E-A9022F0EAD59}" srcOrd="21" destOrd="0" presId="urn:microsoft.com/office/officeart/2005/8/layout/cycle8"/>
    <dgm:cxn modelId="{7C844132-E4DE-4C3B-8680-2FEA01D6AF5E}" type="presParOf" srcId="{4AB3C942-441D-47EE-8492-062953BB5AE1}" destId="{2B1D0637-3363-46E9-80E1-CE6A6C831466}" srcOrd="22" destOrd="0" presId="urn:microsoft.com/office/officeart/2005/8/layout/cycle8"/>
    <dgm:cxn modelId="{02DB53E6-0EB5-497A-9745-EAB38541DE25}" type="presParOf" srcId="{4AB3C942-441D-47EE-8492-062953BB5AE1}" destId="{DE2F7558-FD82-4307-9924-A5ABF578838F}" srcOrd="23" destOrd="0" presId="urn:microsoft.com/office/officeart/2005/8/layout/cycle8"/>
    <dgm:cxn modelId="{5B0C19B8-C0BE-4C63-9378-A53DC9A16F41}" type="presParOf" srcId="{4AB3C942-441D-47EE-8492-062953BB5AE1}" destId="{06155CCB-D4B5-48F4-A2CA-D6E4C86E648B}"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BC1C086-1B21-4CF3-8645-6835BA1042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v-LV"/>
        </a:p>
      </dgm:t>
    </dgm:pt>
    <dgm:pt modelId="{A9A6A1FD-A51E-44A6-ADE9-20F00B739FF2}">
      <dgm:prSet phldrT="[Text]" custT="1"/>
      <dgm:spPr/>
      <dgm:t>
        <a:bodyPr/>
        <a:lstStyle/>
        <a:p>
          <a:r>
            <a:rPr lang="lv-LV" sz="3200" dirty="0"/>
            <a:t>Ieguldījumu lietderība un rentabilitāte</a:t>
          </a:r>
        </a:p>
      </dgm:t>
    </dgm:pt>
    <dgm:pt modelId="{0B6EDEBD-34AD-473F-8B95-DA383E0195D2}" type="parTrans" cxnId="{01141778-A4CE-4FA9-A82C-BA954EE68E2E}">
      <dgm:prSet/>
      <dgm:spPr/>
      <dgm:t>
        <a:bodyPr/>
        <a:lstStyle/>
        <a:p>
          <a:endParaRPr lang="lv-LV"/>
        </a:p>
      </dgm:t>
    </dgm:pt>
    <dgm:pt modelId="{02E882D6-F163-4C9C-ABAC-5AAD1FB1EF2D}" type="sibTrans" cxnId="{01141778-A4CE-4FA9-A82C-BA954EE68E2E}">
      <dgm:prSet/>
      <dgm:spPr/>
      <dgm:t>
        <a:bodyPr/>
        <a:lstStyle/>
        <a:p>
          <a:endParaRPr lang="lv-LV"/>
        </a:p>
      </dgm:t>
    </dgm:pt>
    <dgm:pt modelId="{BCCBD6BC-353E-4E75-845E-0B4B7A2DAAAF}">
      <dgm:prSet phldrT="[Text]" custT="1"/>
      <dgm:spPr/>
      <dgm:t>
        <a:bodyPr/>
        <a:lstStyle/>
        <a:p>
          <a:r>
            <a:rPr lang="lv-LV" sz="2100" b="1" dirty="0"/>
            <a:t>SAM, kam ir veikts</a:t>
          </a:r>
          <a:r>
            <a:rPr lang="en-US" sz="2100" b="1" dirty="0"/>
            <a:t> </a:t>
          </a:r>
          <a:r>
            <a:rPr lang="lv-LV" sz="2100" b="1" dirty="0"/>
            <a:t>lielākoties  kvalitatīvs novērtējums</a:t>
          </a:r>
          <a:r>
            <a:rPr lang="lv-LV" sz="2100" dirty="0"/>
            <a:t>, </a:t>
          </a:r>
          <a:r>
            <a:rPr lang="lv-LV" sz="2100" b="1" dirty="0"/>
            <a:t>ITN</a:t>
          </a:r>
        </a:p>
        <a:p>
          <a:r>
            <a:rPr lang="lv-LV" sz="1600" dirty="0"/>
            <a:t>(SAM 5.1.1., SAM 5.1.2., SAM 5.4.1., SAM 5.4.2., SAM 5.4.3., daļēji SAM 5.5.1. un SAM 5.6.3. )</a:t>
          </a:r>
        </a:p>
      </dgm:t>
    </dgm:pt>
    <dgm:pt modelId="{5C82E321-F01D-4520-A95C-0B04BB6B6DA4}" type="parTrans" cxnId="{56AEBB51-E995-4467-856D-A86F209DE448}">
      <dgm:prSet/>
      <dgm:spPr/>
      <dgm:t>
        <a:bodyPr/>
        <a:lstStyle/>
        <a:p>
          <a:endParaRPr lang="lv-LV"/>
        </a:p>
      </dgm:t>
    </dgm:pt>
    <dgm:pt modelId="{759A1543-6EDE-43CB-8AEE-F790A9812D04}" type="sibTrans" cxnId="{56AEBB51-E995-4467-856D-A86F209DE448}">
      <dgm:prSet/>
      <dgm:spPr/>
      <dgm:t>
        <a:bodyPr/>
        <a:lstStyle/>
        <a:p>
          <a:endParaRPr lang="lv-LV"/>
        </a:p>
      </dgm:t>
    </dgm:pt>
    <dgm:pt modelId="{3DEED4CA-489D-4ADF-A4B1-EB46B6D20434}">
      <dgm:prSet custT="1"/>
      <dgm:spPr/>
      <dgm:t>
        <a:bodyPr/>
        <a:lstStyle/>
        <a:p>
          <a:r>
            <a:rPr lang="lv-LV" sz="2100" b="1" dirty="0"/>
            <a:t>SAM, kam ir veiktas IIA</a:t>
          </a:r>
        </a:p>
        <a:p>
          <a:r>
            <a:rPr lang="lv-LV" sz="1600" dirty="0"/>
            <a:t>(</a:t>
          </a:r>
          <a:r>
            <a:rPr lang="pl-PL" sz="1600" dirty="0"/>
            <a:t>SAM 5.2.1., SAM 5.3.1., daļēji SAM 5.5.1., SAM 5.6.1. un SAM 5.6.2.</a:t>
          </a:r>
          <a:r>
            <a:rPr lang="lv-LV" sz="1600" dirty="0"/>
            <a:t>)</a:t>
          </a:r>
          <a:r>
            <a:rPr lang="pl-PL" sz="1600" dirty="0"/>
            <a:t> </a:t>
          </a:r>
          <a:endParaRPr lang="lv-LV" sz="1600" dirty="0"/>
        </a:p>
      </dgm:t>
    </dgm:pt>
    <dgm:pt modelId="{0DBB0740-532E-4911-90CE-2B9E9E19D8C2}" type="parTrans" cxnId="{C16C61D3-9E84-4C89-92D4-7F1F78EA2FFD}">
      <dgm:prSet/>
      <dgm:spPr/>
      <dgm:t>
        <a:bodyPr/>
        <a:lstStyle/>
        <a:p>
          <a:endParaRPr lang="lv-LV"/>
        </a:p>
      </dgm:t>
    </dgm:pt>
    <dgm:pt modelId="{80A9E13E-BB70-4E63-B6A6-ED85FE00D65F}" type="sibTrans" cxnId="{C16C61D3-9E84-4C89-92D4-7F1F78EA2FFD}">
      <dgm:prSet/>
      <dgm:spPr/>
      <dgm:t>
        <a:bodyPr/>
        <a:lstStyle/>
        <a:p>
          <a:endParaRPr lang="lv-LV"/>
        </a:p>
      </dgm:t>
    </dgm:pt>
    <dgm:pt modelId="{3CBC6F0A-6DFF-4310-8BF4-F2AEF1CED7CC}" type="pres">
      <dgm:prSet presAssocID="{7BC1C086-1B21-4CF3-8645-6835BA1042DA}" presName="hierChild1" presStyleCnt="0">
        <dgm:presLayoutVars>
          <dgm:orgChart val="1"/>
          <dgm:chPref val="1"/>
          <dgm:dir/>
          <dgm:animOne val="branch"/>
          <dgm:animLvl val="lvl"/>
          <dgm:resizeHandles/>
        </dgm:presLayoutVars>
      </dgm:prSet>
      <dgm:spPr/>
    </dgm:pt>
    <dgm:pt modelId="{F7ECB78C-757C-4788-ABE4-EA689831B997}" type="pres">
      <dgm:prSet presAssocID="{A9A6A1FD-A51E-44A6-ADE9-20F00B739FF2}" presName="hierRoot1" presStyleCnt="0">
        <dgm:presLayoutVars>
          <dgm:hierBranch val="init"/>
        </dgm:presLayoutVars>
      </dgm:prSet>
      <dgm:spPr/>
    </dgm:pt>
    <dgm:pt modelId="{DEE85A9C-AFC9-4E15-99AA-1FE96DD4DA56}" type="pres">
      <dgm:prSet presAssocID="{A9A6A1FD-A51E-44A6-ADE9-20F00B739FF2}" presName="rootComposite1" presStyleCnt="0"/>
      <dgm:spPr/>
    </dgm:pt>
    <dgm:pt modelId="{F78FC7FF-FCF5-4842-A559-108F1D010816}" type="pres">
      <dgm:prSet presAssocID="{A9A6A1FD-A51E-44A6-ADE9-20F00B739FF2}" presName="rootText1" presStyleLbl="node0" presStyleIdx="0" presStyleCnt="1" custScaleX="295248" custScaleY="40949">
        <dgm:presLayoutVars>
          <dgm:chPref val="3"/>
        </dgm:presLayoutVars>
      </dgm:prSet>
      <dgm:spPr/>
    </dgm:pt>
    <dgm:pt modelId="{D3A039AE-EC15-42B7-98A5-18D53CD38ADE}" type="pres">
      <dgm:prSet presAssocID="{A9A6A1FD-A51E-44A6-ADE9-20F00B739FF2}" presName="rootConnector1" presStyleLbl="node1" presStyleIdx="0" presStyleCnt="0"/>
      <dgm:spPr/>
    </dgm:pt>
    <dgm:pt modelId="{C2DBFFC9-8DF5-451B-954C-E9EB9702C54D}" type="pres">
      <dgm:prSet presAssocID="{A9A6A1FD-A51E-44A6-ADE9-20F00B739FF2}" presName="hierChild2" presStyleCnt="0"/>
      <dgm:spPr/>
    </dgm:pt>
    <dgm:pt modelId="{A7112F19-F144-4321-AFDF-054E99527C63}" type="pres">
      <dgm:prSet presAssocID="{0DBB0740-532E-4911-90CE-2B9E9E19D8C2}" presName="Name37" presStyleLbl="parChTrans1D2" presStyleIdx="0" presStyleCnt="2"/>
      <dgm:spPr/>
    </dgm:pt>
    <dgm:pt modelId="{28BEDCA2-EEA7-482C-B288-5827F29E9E9A}" type="pres">
      <dgm:prSet presAssocID="{3DEED4CA-489D-4ADF-A4B1-EB46B6D20434}" presName="hierRoot2" presStyleCnt="0">
        <dgm:presLayoutVars>
          <dgm:hierBranch val="init"/>
        </dgm:presLayoutVars>
      </dgm:prSet>
      <dgm:spPr/>
    </dgm:pt>
    <dgm:pt modelId="{D4858B60-C91E-4AAE-9CE5-7C60833AD0B5}" type="pres">
      <dgm:prSet presAssocID="{3DEED4CA-489D-4ADF-A4B1-EB46B6D20434}" presName="rootComposite" presStyleCnt="0"/>
      <dgm:spPr/>
    </dgm:pt>
    <dgm:pt modelId="{18E4F13B-0128-4050-8952-7944F95E334C}" type="pres">
      <dgm:prSet presAssocID="{3DEED4CA-489D-4ADF-A4B1-EB46B6D20434}" presName="rootText" presStyleLbl="node2" presStyleIdx="0" presStyleCnt="2" custScaleX="129813">
        <dgm:presLayoutVars>
          <dgm:chPref val="3"/>
        </dgm:presLayoutVars>
      </dgm:prSet>
      <dgm:spPr/>
    </dgm:pt>
    <dgm:pt modelId="{4C3E4991-24C0-4FD6-B245-25427369A74C}" type="pres">
      <dgm:prSet presAssocID="{3DEED4CA-489D-4ADF-A4B1-EB46B6D20434}" presName="rootConnector" presStyleLbl="node2" presStyleIdx="0" presStyleCnt="2"/>
      <dgm:spPr/>
    </dgm:pt>
    <dgm:pt modelId="{58CC97AD-6EF4-464A-A21C-75495F7FA31C}" type="pres">
      <dgm:prSet presAssocID="{3DEED4CA-489D-4ADF-A4B1-EB46B6D20434}" presName="hierChild4" presStyleCnt="0"/>
      <dgm:spPr/>
    </dgm:pt>
    <dgm:pt modelId="{D8F62B3C-2A46-4909-853D-3D4F848107E9}" type="pres">
      <dgm:prSet presAssocID="{3DEED4CA-489D-4ADF-A4B1-EB46B6D20434}" presName="hierChild5" presStyleCnt="0"/>
      <dgm:spPr/>
    </dgm:pt>
    <dgm:pt modelId="{A69D0FEE-FD46-4648-9FAD-48EA0F9D27D6}" type="pres">
      <dgm:prSet presAssocID="{5C82E321-F01D-4520-A95C-0B04BB6B6DA4}" presName="Name37" presStyleLbl="parChTrans1D2" presStyleIdx="1" presStyleCnt="2"/>
      <dgm:spPr/>
    </dgm:pt>
    <dgm:pt modelId="{5535C303-1E66-447F-BA9B-9357573E74E2}" type="pres">
      <dgm:prSet presAssocID="{BCCBD6BC-353E-4E75-845E-0B4B7A2DAAAF}" presName="hierRoot2" presStyleCnt="0">
        <dgm:presLayoutVars>
          <dgm:hierBranch val="init"/>
        </dgm:presLayoutVars>
      </dgm:prSet>
      <dgm:spPr/>
    </dgm:pt>
    <dgm:pt modelId="{B9DEF40B-29BD-470E-B10A-A2208170F79D}" type="pres">
      <dgm:prSet presAssocID="{BCCBD6BC-353E-4E75-845E-0B4B7A2DAAAF}" presName="rootComposite" presStyleCnt="0"/>
      <dgm:spPr/>
    </dgm:pt>
    <dgm:pt modelId="{EAD993E1-6409-4885-8A97-D9D40AE1EF03}" type="pres">
      <dgm:prSet presAssocID="{BCCBD6BC-353E-4E75-845E-0B4B7A2DAAAF}" presName="rootText" presStyleLbl="node2" presStyleIdx="1" presStyleCnt="2" custScaleX="129813" custLinFactNeighborX="39474" custLinFactNeighborY="676">
        <dgm:presLayoutVars>
          <dgm:chPref val="3"/>
        </dgm:presLayoutVars>
      </dgm:prSet>
      <dgm:spPr/>
    </dgm:pt>
    <dgm:pt modelId="{28343E13-A38F-417B-ACCD-266F62087D47}" type="pres">
      <dgm:prSet presAssocID="{BCCBD6BC-353E-4E75-845E-0B4B7A2DAAAF}" presName="rootConnector" presStyleLbl="node2" presStyleIdx="1" presStyleCnt="2"/>
      <dgm:spPr/>
    </dgm:pt>
    <dgm:pt modelId="{4124157A-0F73-4DE5-834D-4AB2D74F6C61}" type="pres">
      <dgm:prSet presAssocID="{BCCBD6BC-353E-4E75-845E-0B4B7A2DAAAF}" presName="hierChild4" presStyleCnt="0"/>
      <dgm:spPr/>
    </dgm:pt>
    <dgm:pt modelId="{5A908C50-0BD8-41EA-A1A7-9C03CEB3C0C3}" type="pres">
      <dgm:prSet presAssocID="{BCCBD6BC-353E-4E75-845E-0B4B7A2DAAAF}" presName="hierChild5" presStyleCnt="0"/>
      <dgm:spPr/>
    </dgm:pt>
    <dgm:pt modelId="{BB257D0D-E8FA-4C62-8E0B-7D60300A227C}" type="pres">
      <dgm:prSet presAssocID="{A9A6A1FD-A51E-44A6-ADE9-20F00B739FF2}" presName="hierChild3" presStyleCnt="0"/>
      <dgm:spPr/>
    </dgm:pt>
  </dgm:ptLst>
  <dgm:cxnLst>
    <dgm:cxn modelId="{665F5600-DAA4-4536-9DFC-7CBEC6C3B69B}" type="presOf" srcId="{A9A6A1FD-A51E-44A6-ADE9-20F00B739FF2}" destId="{F78FC7FF-FCF5-4842-A559-108F1D010816}" srcOrd="0" destOrd="0" presId="urn:microsoft.com/office/officeart/2005/8/layout/orgChart1"/>
    <dgm:cxn modelId="{8EE28A05-AE93-4949-A53F-57C82DC69B76}" type="presOf" srcId="{3DEED4CA-489D-4ADF-A4B1-EB46B6D20434}" destId="{18E4F13B-0128-4050-8952-7944F95E334C}" srcOrd="0" destOrd="0" presId="urn:microsoft.com/office/officeart/2005/8/layout/orgChart1"/>
    <dgm:cxn modelId="{11C00F3E-4F6C-454E-8457-14D4CB351970}" type="presOf" srcId="{7BC1C086-1B21-4CF3-8645-6835BA1042DA}" destId="{3CBC6F0A-6DFF-4310-8BF4-F2AEF1CED7CC}" srcOrd="0" destOrd="0" presId="urn:microsoft.com/office/officeart/2005/8/layout/orgChart1"/>
    <dgm:cxn modelId="{7E0E484B-43C9-4E70-A913-428F09D5F4A1}" type="presOf" srcId="{BCCBD6BC-353E-4E75-845E-0B4B7A2DAAAF}" destId="{EAD993E1-6409-4885-8A97-D9D40AE1EF03}" srcOrd="0" destOrd="0" presId="urn:microsoft.com/office/officeart/2005/8/layout/orgChart1"/>
    <dgm:cxn modelId="{56AEBB51-E995-4467-856D-A86F209DE448}" srcId="{A9A6A1FD-A51E-44A6-ADE9-20F00B739FF2}" destId="{BCCBD6BC-353E-4E75-845E-0B4B7A2DAAAF}" srcOrd="1" destOrd="0" parTransId="{5C82E321-F01D-4520-A95C-0B04BB6B6DA4}" sibTransId="{759A1543-6EDE-43CB-8AEE-F790A9812D04}"/>
    <dgm:cxn modelId="{01141778-A4CE-4FA9-A82C-BA954EE68E2E}" srcId="{7BC1C086-1B21-4CF3-8645-6835BA1042DA}" destId="{A9A6A1FD-A51E-44A6-ADE9-20F00B739FF2}" srcOrd="0" destOrd="0" parTransId="{0B6EDEBD-34AD-473F-8B95-DA383E0195D2}" sibTransId="{02E882D6-F163-4C9C-ABAC-5AAD1FB1EF2D}"/>
    <dgm:cxn modelId="{512F1FB5-79FE-45BA-AEED-32045972AA73}" type="presOf" srcId="{3DEED4CA-489D-4ADF-A4B1-EB46B6D20434}" destId="{4C3E4991-24C0-4FD6-B245-25427369A74C}" srcOrd="1" destOrd="0" presId="urn:microsoft.com/office/officeart/2005/8/layout/orgChart1"/>
    <dgm:cxn modelId="{C16C61D3-9E84-4C89-92D4-7F1F78EA2FFD}" srcId="{A9A6A1FD-A51E-44A6-ADE9-20F00B739FF2}" destId="{3DEED4CA-489D-4ADF-A4B1-EB46B6D20434}" srcOrd="0" destOrd="0" parTransId="{0DBB0740-532E-4911-90CE-2B9E9E19D8C2}" sibTransId="{80A9E13E-BB70-4E63-B6A6-ED85FE00D65F}"/>
    <dgm:cxn modelId="{1590F7DC-8547-4066-AE43-E47CD7297E1A}" type="presOf" srcId="{5C82E321-F01D-4520-A95C-0B04BB6B6DA4}" destId="{A69D0FEE-FD46-4648-9FAD-48EA0F9D27D6}" srcOrd="0" destOrd="0" presId="urn:microsoft.com/office/officeart/2005/8/layout/orgChart1"/>
    <dgm:cxn modelId="{48E981F5-3D4F-4A60-ADDA-B22695134709}" type="presOf" srcId="{A9A6A1FD-A51E-44A6-ADE9-20F00B739FF2}" destId="{D3A039AE-EC15-42B7-98A5-18D53CD38ADE}" srcOrd="1" destOrd="0" presId="urn:microsoft.com/office/officeart/2005/8/layout/orgChart1"/>
    <dgm:cxn modelId="{964DF4F5-3105-4C12-8C58-DA2BC071EEB6}" type="presOf" srcId="{0DBB0740-532E-4911-90CE-2B9E9E19D8C2}" destId="{A7112F19-F144-4321-AFDF-054E99527C63}" srcOrd="0" destOrd="0" presId="urn:microsoft.com/office/officeart/2005/8/layout/orgChart1"/>
    <dgm:cxn modelId="{C97C95FC-D12D-48CA-9AF3-DB1F6CE4B1D4}" type="presOf" srcId="{BCCBD6BC-353E-4E75-845E-0B4B7A2DAAAF}" destId="{28343E13-A38F-417B-ACCD-266F62087D47}" srcOrd="1" destOrd="0" presId="urn:microsoft.com/office/officeart/2005/8/layout/orgChart1"/>
    <dgm:cxn modelId="{BE02F1D7-CF70-45DB-9D2A-0BD68F9895F3}" type="presParOf" srcId="{3CBC6F0A-6DFF-4310-8BF4-F2AEF1CED7CC}" destId="{F7ECB78C-757C-4788-ABE4-EA689831B997}" srcOrd="0" destOrd="0" presId="urn:microsoft.com/office/officeart/2005/8/layout/orgChart1"/>
    <dgm:cxn modelId="{95E17EEE-3D7F-499F-BA30-12C9C1FDB4CC}" type="presParOf" srcId="{F7ECB78C-757C-4788-ABE4-EA689831B997}" destId="{DEE85A9C-AFC9-4E15-99AA-1FE96DD4DA56}" srcOrd="0" destOrd="0" presId="urn:microsoft.com/office/officeart/2005/8/layout/orgChart1"/>
    <dgm:cxn modelId="{A2966F80-7B2A-4EB7-8F23-E88EE94866E1}" type="presParOf" srcId="{DEE85A9C-AFC9-4E15-99AA-1FE96DD4DA56}" destId="{F78FC7FF-FCF5-4842-A559-108F1D010816}" srcOrd="0" destOrd="0" presId="urn:microsoft.com/office/officeart/2005/8/layout/orgChart1"/>
    <dgm:cxn modelId="{A2F98E49-5EA3-46ED-8AD8-F130C34DA7F6}" type="presParOf" srcId="{DEE85A9C-AFC9-4E15-99AA-1FE96DD4DA56}" destId="{D3A039AE-EC15-42B7-98A5-18D53CD38ADE}" srcOrd="1" destOrd="0" presId="urn:microsoft.com/office/officeart/2005/8/layout/orgChart1"/>
    <dgm:cxn modelId="{AEA0F87D-8248-4840-9641-2F2CE9378040}" type="presParOf" srcId="{F7ECB78C-757C-4788-ABE4-EA689831B997}" destId="{C2DBFFC9-8DF5-451B-954C-E9EB9702C54D}" srcOrd="1" destOrd="0" presId="urn:microsoft.com/office/officeart/2005/8/layout/orgChart1"/>
    <dgm:cxn modelId="{C7FA8AFD-BC63-4AA1-9E6E-1F72FE578269}" type="presParOf" srcId="{C2DBFFC9-8DF5-451B-954C-E9EB9702C54D}" destId="{A7112F19-F144-4321-AFDF-054E99527C63}" srcOrd="0" destOrd="0" presId="urn:microsoft.com/office/officeart/2005/8/layout/orgChart1"/>
    <dgm:cxn modelId="{86AF5A33-2B2C-473A-878C-EA312396BD9F}" type="presParOf" srcId="{C2DBFFC9-8DF5-451B-954C-E9EB9702C54D}" destId="{28BEDCA2-EEA7-482C-B288-5827F29E9E9A}" srcOrd="1" destOrd="0" presId="urn:microsoft.com/office/officeart/2005/8/layout/orgChart1"/>
    <dgm:cxn modelId="{164BCE04-629B-436F-BB60-87B492F3C94E}" type="presParOf" srcId="{28BEDCA2-EEA7-482C-B288-5827F29E9E9A}" destId="{D4858B60-C91E-4AAE-9CE5-7C60833AD0B5}" srcOrd="0" destOrd="0" presId="urn:microsoft.com/office/officeart/2005/8/layout/orgChart1"/>
    <dgm:cxn modelId="{C05479D5-7F49-4A9F-8EAF-BB0BCEC47DE5}" type="presParOf" srcId="{D4858B60-C91E-4AAE-9CE5-7C60833AD0B5}" destId="{18E4F13B-0128-4050-8952-7944F95E334C}" srcOrd="0" destOrd="0" presId="urn:microsoft.com/office/officeart/2005/8/layout/orgChart1"/>
    <dgm:cxn modelId="{5AAEAB88-A609-4711-98EC-5C71491E6380}" type="presParOf" srcId="{D4858B60-C91E-4AAE-9CE5-7C60833AD0B5}" destId="{4C3E4991-24C0-4FD6-B245-25427369A74C}" srcOrd="1" destOrd="0" presId="urn:microsoft.com/office/officeart/2005/8/layout/orgChart1"/>
    <dgm:cxn modelId="{41AF7915-FAEF-4E18-8F23-C866DD571A83}" type="presParOf" srcId="{28BEDCA2-EEA7-482C-B288-5827F29E9E9A}" destId="{58CC97AD-6EF4-464A-A21C-75495F7FA31C}" srcOrd="1" destOrd="0" presId="urn:microsoft.com/office/officeart/2005/8/layout/orgChart1"/>
    <dgm:cxn modelId="{5754D7C3-372B-4B23-96A1-4B9C803043A1}" type="presParOf" srcId="{28BEDCA2-EEA7-482C-B288-5827F29E9E9A}" destId="{D8F62B3C-2A46-4909-853D-3D4F848107E9}" srcOrd="2" destOrd="0" presId="urn:microsoft.com/office/officeart/2005/8/layout/orgChart1"/>
    <dgm:cxn modelId="{2E665DFA-46E3-446C-A0DB-BE76120658A4}" type="presParOf" srcId="{C2DBFFC9-8DF5-451B-954C-E9EB9702C54D}" destId="{A69D0FEE-FD46-4648-9FAD-48EA0F9D27D6}" srcOrd="2" destOrd="0" presId="urn:microsoft.com/office/officeart/2005/8/layout/orgChart1"/>
    <dgm:cxn modelId="{E35A6A35-3CAE-4036-836F-10A153B1523A}" type="presParOf" srcId="{C2DBFFC9-8DF5-451B-954C-E9EB9702C54D}" destId="{5535C303-1E66-447F-BA9B-9357573E74E2}" srcOrd="3" destOrd="0" presId="urn:microsoft.com/office/officeart/2005/8/layout/orgChart1"/>
    <dgm:cxn modelId="{7EC5D16F-C48B-4020-89E8-C841195CDD91}" type="presParOf" srcId="{5535C303-1E66-447F-BA9B-9357573E74E2}" destId="{B9DEF40B-29BD-470E-B10A-A2208170F79D}" srcOrd="0" destOrd="0" presId="urn:microsoft.com/office/officeart/2005/8/layout/orgChart1"/>
    <dgm:cxn modelId="{D8CAD115-469F-4611-86F4-21239EED1AD8}" type="presParOf" srcId="{B9DEF40B-29BD-470E-B10A-A2208170F79D}" destId="{EAD993E1-6409-4885-8A97-D9D40AE1EF03}" srcOrd="0" destOrd="0" presId="urn:microsoft.com/office/officeart/2005/8/layout/orgChart1"/>
    <dgm:cxn modelId="{D520F390-2921-499C-BA96-E6EBF4FF1009}" type="presParOf" srcId="{B9DEF40B-29BD-470E-B10A-A2208170F79D}" destId="{28343E13-A38F-417B-ACCD-266F62087D47}" srcOrd="1" destOrd="0" presId="urn:microsoft.com/office/officeart/2005/8/layout/orgChart1"/>
    <dgm:cxn modelId="{E59B00E1-A9DD-4639-B631-D755FEE66DD9}" type="presParOf" srcId="{5535C303-1E66-447F-BA9B-9357573E74E2}" destId="{4124157A-0F73-4DE5-834D-4AB2D74F6C61}" srcOrd="1" destOrd="0" presId="urn:microsoft.com/office/officeart/2005/8/layout/orgChart1"/>
    <dgm:cxn modelId="{950B27CE-0104-4728-A1A6-6D4947F7E095}" type="presParOf" srcId="{5535C303-1E66-447F-BA9B-9357573E74E2}" destId="{5A908C50-0BD8-41EA-A1A7-9C03CEB3C0C3}" srcOrd="2" destOrd="0" presId="urn:microsoft.com/office/officeart/2005/8/layout/orgChart1"/>
    <dgm:cxn modelId="{68851B84-7E7C-407B-B401-77F003CF5B31}" type="presParOf" srcId="{F7ECB78C-757C-4788-ABE4-EA689831B997}" destId="{BB257D0D-E8FA-4C62-8E0B-7D60300A227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E6EF-C3A9-524C-8261-0A656873FB80}">
      <dsp:nvSpPr>
        <dsp:cNvPr id="0" name=""/>
        <dsp:cNvSpPr/>
      </dsp:nvSpPr>
      <dsp:spPr>
        <a:xfrm>
          <a:off x="9079" y="339315"/>
          <a:ext cx="2457239" cy="98289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1" kern="1200" dirty="0" err="1"/>
            <a:t>Atbilstība</a:t>
          </a:r>
          <a:endParaRPr lang="en-GB" sz="2200" kern="1200" dirty="0"/>
        </a:p>
      </dsp:txBody>
      <dsp:txXfrm>
        <a:off x="9079" y="339315"/>
        <a:ext cx="2211515" cy="982895"/>
      </dsp:txXfrm>
    </dsp:sp>
    <dsp:sp modelId="{0681F6C3-331E-4919-8854-385D03687285}">
      <dsp:nvSpPr>
        <dsp:cNvPr id="0" name=""/>
        <dsp:cNvSpPr/>
      </dsp:nvSpPr>
      <dsp:spPr>
        <a:xfrm>
          <a:off x="1967052" y="339315"/>
          <a:ext cx="2457239" cy="982895"/>
        </a:xfrm>
        <a:prstGeom prst="chevron">
          <a:avLst/>
        </a:prstGeom>
        <a:solidFill>
          <a:schemeClr val="accent3">
            <a:hueOff val="1514783"/>
            <a:satOff val="9135"/>
            <a:lumOff val="-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1" kern="1200"/>
            <a:t>Efektivitāte</a:t>
          </a:r>
          <a:endParaRPr lang="en-GB" sz="2200" kern="1200" dirty="0"/>
        </a:p>
      </dsp:txBody>
      <dsp:txXfrm>
        <a:off x="2458500" y="339315"/>
        <a:ext cx="1474344" cy="982895"/>
      </dsp:txXfrm>
    </dsp:sp>
    <dsp:sp modelId="{1BBF9442-540D-D44A-8135-07E202A70DEE}">
      <dsp:nvSpPr>
        <dsp:cNvPr id="0" name=""/>
        <dsp:cNvSpPr/>
      </dsp:nvSpPr>
      <dsp:spPr>
        <a:xfrm>
          <a:off x="3932844" y="339315"/>
          <a:ext cx="2457239" cy="982895"/>
        </a:xfrm>
        <a:prstGeom prst="chevron">
          <a:avLst/>
        </a:prstGeom>
        <a:solidFill>
          <a:schemeClr val="accent3">
            <a:hueOff val="3029567"/>
            <a:satOff val="18270"/>
            <a:lumOff val="-11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1" kern="1200" dirty="0" err="1"/>
            <a:t>Lietderība</a:t>
          </a:r>
          <a:endParaRPr lang="en-GB" sz="2200" kern="1200" dirty="0"/>
        </a:p>
      </dsp:txBody>
      <dsp:txXfrm>
        <a:off x="4424292" y="339315"/>
        <a:ext cx="1474344" cy="982895"/>
      </dsp:txXfrm>
    </dsp:sp>
    <dsp:sp modelId="{48616401-CE3F-3949-B278-48830C947DF0}">
      <dsp:nvSpPr>
        <dsp:cNvPr id="0" name=""/>
        <dsp:cNvSpPr/>
      </dsp:nvSpPr>
      <dsp:spPr>
        <a:xfrm>
          <a:off x="5898635" y="339315"/>
          <a:ext cx="2457239" cy="982895"/>
        </a:xfrm>
        <a:prstGeom prst="chevron">
          <a:avLst/>
        </a:prstGeom>
        <a:solidFill>
          <a:schemeClr val="accent3">
            <a:hueOff val="4544350"/>
            <a:satOff val="27405"/>
            <a:lumOff val="-16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1" kern="1200" dirty="0" err="1"/>
            <a:t>Ietekme</a:t>
          </a:r>
          <a:endParaRPr lang="en-GB" sz="2200" kern="1200" dirty="0"/>
        </a:p>
      </dsp:txBody>
      <dsp:txXfrm>
        <a:off x="6390083" y="339315"/>
        <a:ext cx="1474344" cy="982895"/>
      </dsp:txXfrm>
    </dsp:sp>
    <dsp:sp modelId="{1698F676-5DEF-4C0F-A095-8C5225629E00}">
      <dsp:nvSpPr>
        <dsp:cNvPr id="0" name=""/>
        <dsp:cNvSpPr/>
      </dsp:nvSpPr>
      <dsp:spPr>
        <a:xfrm>
          <a:off x="7864427" y="339315"/>
          <a:ext cx="2457239" cy="982895"/>
        </a:xfrm>
        <a:prstGeom prst="chevron">
          <a:avLst/>
        </a:prstGeom>
        <a:solidFill>
          <a:schemeClr val="accent3">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1" kern="1200" dirty="0" err="1"/>
            <a:t>Ilgtspēja</a:t>
          </a:r>
          <a:endParaRPr lang="lv-LV" sz="2200" kern="1200" dirty="0"/>
        </a:p>
      </dsp:txBody>
      <dsp:txXfrm>
        <a:off x="8355875" y="339315"/>
        <a:ext cx="1474344" cy="982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A617-B67F-44A6-BD7A-B4B439D61AE7}">
      <dsp:nvSpPr>
        <dsp:cNvPr id="0" name=""/>
        <dsp:cNvSpPr/>
      </dsp:nvSpPr>
      <dsp:spPr>
        <a:xfrm>
          <a:off x="0" y="0"/>
          <a:ext cx="9288564" cy="1670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KOPĀ 5.PV </a:t>
          </a:r>
          <a:r>
            <a:rPr lang="en-US" sz="3200" b="1" kern="1200" dirty="0" err="1"/>
            <a:t>visos</a:t>
          </a:r>
          <a:r>
            <a:rPr lang="en-US" sz="3200" b="1" kern="1200" dirty="0"/>
            <a:t> </a:t>
          </a:r>
          <a:r>
            <a:rPr lang="en-US" sz="3200" b="1" kern="1200" dirty="0" err="1"/>
            <a:t>projektos</a:t>
          </a:r>
          <a:r>
            <a:rPr lang="en-US" sz="3200" b="1" kern="1200" dirty="0"/>
            <a:t> </a:t>
          </a:r>
          <a:r>
            <a:rPr lang="en-US" sz="3200" b="1" kern="1200" dirty="0" err="1"/>
            <a:t>ieguldīti</a:t>
          </a:r>
          <a:r>
            <a:rPr lang="en-US" sz="3200" b="1" kern="1200" dirty="0"/>
            <a:t> 1,14 MILJARDI EUR</a:t>
          </a:r>
          <a:endParaRPr lang="en-US" sz="3200" kern="1200" dirty="0"/>
        </a:p>
      </dsp:txBody>
      <dsp:txXfrm>
        <a:off x="81560" y="81560"/>
        <a:ext cx="9125444" cy="1507639"/>
      </dsp:txXfrm>
    </dsp:sp>
    <dsp:sp modelId="{24D7D812-361A-4EB5-87CB-20A06993EA17}">
      <dsp:nvSpPr>
        <dsp:cNvPr id="0" name=""/>
        <dsp:cNvSpPr/>
      </dsp:nvSpPr>
      <dsp:spPr>
        <a:xfrm>
          <a:off x="0" y="1854261"/>
          <a:ext cx="9288564" cy="783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b="1" kern="1200" dirty="0"/>
            <a:t>5.PV investīcij</a:t>
          </a:r>
          <a:r>
            <a:rPr lang="en-US" sz="3200" b="1" kern="1200" dirty="0"/>
            <a:t>u </a:t>
          </a:r>
          <a:r>
            <a:rPr lang="en-US" sz="3200" b="1" kern="1200" dirty="0" err="1"/>
            <a:t>reģionālā</a:t>
          </a:r>
          <a:r>
            <a:rPr lang="en-US" sz="3200" b="1" kern="1200" dirty="0"/>
            <a:t> </a:t>
          </a:r>
          <a:r>
            <a:rPr lang="en-US" sz="3200" b="1" kern="1200" dirty="0" err="1"/>
            <a:t>struktūra</a:t>
          </a:r>
          <a:r>
            <a:rPr lang="lv-LV" sz="3200" b="1" kern="1200" dirty="0"/>
            <a:t> (EUR):</a:t>
          </a:r>
          <a:endParaRPr lang="en-US" sz="3200" kern="1200" dirty="0"/>
        </a:p>
      </dsp:txBody>
      <dsp:txXfrm>
        <a:off x="38244" y="1892505"/>
        <a:ext cx="9212076" cy="706948"/>
      </dsp:txXfrm>
    </dsp:sp>
    <dsp:sp modelId="{D67912C2-7694-47AD-9AAD-5A12F6285CEE}">
      <dsp:nvSpPr>
        <dsp:cNvPr id="0" name=""/>
        <dsp:cNvSpPr/>
      </dsp:nvSpPr>
      <dsp:spPr>
        <a:xfrm>
          <a:off x="0" y="2640771"/>
          <a:ext cx="9288564" cy="331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1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lv-LV" sz="2500" kern="1200" dirty="0">
              <a:solidFill>
                <a:schemeClr val="accent1"/>
              </a:solidFill>
            </a:rPr>
            <a:t>38% </a:t>
          </a:r>
          <a:r>
            <a:rPr lang="lv-LV" sz="2500" kern="1200" dirty="0"/>
            <a:t>Rīgas reģionā;</a:t>
          </a:r>
          <a:endParaRPr lang="en-US" sz="2500" kern="1200" dirty="0"/>
        </a:p>
        <a:p>
          <a:pPr marL="228600" lvl="1" indent="-228600" algn="l" defTabSz="1111250">
            <a:lnSpc>
              <a:spcPct val="90000"/>
            </a:lnSpc>
            <a:spcBef>
              <a:spcPct val="0"/>
            </a:spcBef>
            <a:spcAft>
              <a:spcPct val="20000"/>
            </a:spcAft>
            <a:buChar char="•"/>
          </a:pPr>
          <a:r>
            <a:rPr lang="lv-LV" sz="2500" kern="1200" dirty="0">
              <a:solidFill>
                <a:schemeClr val="accent1"/>
              </a:solidFill>
            </a:rPr>
            <a:t>17%</a:t>
          </a:r>
          <a:r>
            <a:rPr lang="lv-LV" sz="2500" kern="1200" dirty="0"/>
            <a:t> Latgales reģionā;</a:t>
          </a:r>
          <a:endParaRPr lang="en-US" sz="2500" kern="1200" dirty="0"/>
        </a:p>
        <a:p>
          <a:pPr marL="228600" lvl="1" indent="-228600" algn="l" defTabSz="1111250">
            <a:lnSpc>
              <a:spcPct val="90000"/>
            </a:lnSpc>
            <a:spcBef>
              <a:spcPct val="0"/>
            </a:spcBef>
            <a:spcAft>
              <a:spcPct val="20000"/>
            </a:spcAft>
            <a:buChar char="•"/>
          </a:pPr>
          <a:r>
            <a:rPr lang="lv-LV" sz="2500" kern="1200" dirty="0">
              <a:solidFill>
                <a:schemeClr val="accent1"/>
              </a:solidFill>
            </a:rPr>
            <a:t>16%</a:t>
          </a:r>
          <a:r>
            <a:rPr lang="lv-LV" sz="2500" kern="1200" dirty="0"/>
            <a:t> Kurzemes reģionā; </a:t>
          </a:r>
          <a:endParaRPr lang="en-US" sz="2500" kern="1200" dirty="0"/>
        </a:p>
        <a:p>
          <a:pPr marL="228600" lvl="1" indent="-228600" algn="l" defTabSz="1111250">
            <a:lnSpc>
              <a:spcPct val="90000"/>
            </a:lnSpc>
            <a:spcBef>
              <a:spcPct val="0"/>
            </a:spcBef>
            <a:spcAft>
              <a:spcPct val="20000"/>
            </a:spcAft>
            <a:buChar char="•"/>
          </a:pPr>
          <a:r>
            <a:rPr lang="lv-LV" sz="2500" kern="1200" dirty="0">
              <a:solidFill>
                <a:schemeClr val="accent1"/>
              </a:solidFill>
            </a:rPr>
            <a:t>13%</a:t>
          </a:r>
          <a:r>
            <a:rPr lang="lv-LV" sz="2500" kern="1200" dirty="0"/>
            <a:t> Vidzemes reģionā;</a:t>
          </a:r>
          <a:endParaRPr lang="en-US" sz="2500" kern="1200" dirty="0"/>
        </a:p>
        <a:p>
          <a:pPr marL="228600" lvl="1" indent="-228600" algn="l" defTabSz="1111250">
            <a:lnSpc>
              <a:spcPct val="90000"/>
            </a:lnSpc>
            <a:spcBef>
              <a:spcPct val="0"/>
            </a:spcBef>
            <a:spcAft>
              <a:spcPct val="20000"/>
            </a:spcAft>
            <a:buChar char="•"/>
          </a:pPr>
          <a:r>
            <a:rPr lang="lv-LV" sz="2500" kern="1200" dirty="0">
              <a:solidFill>
                <a:schemeClr val="accent1"/>
              </a:solidFill>
            </a:rPr>
            <a:t>13%</a:t>
          </a:r>
          <a:r>
            <a:rPr lang="lv-LV" sz="2500" kern="1200" dirty="0"/>
            <a:t> Zemgales reģionā;</a:t>
          </a:r>
          <a:endParaRPr lang="en-US" sz="2500" kern="1200" dirty="0"/>
        </a:p>
        <a:p>
          <a:pPr marL="228600" lvl="1" indent="-228600" algn="l" defTabSz="1111250">
            <a:lnSpc>
              <a:spcPct val="90000"/>
            </a:lnSpc>
            <a:spcBef>
              <a:spcPct val="0"/>
            </a:spcBef>
            <a:spcAft>
              <a:spcPct val="20000"/>
            </a:spcAft>
            <a:buChar char="•"/>
          </a:pPr>
          <a:r>
            <a:rPr lang="lv-LV" sz="2500" kern="1200" dirty="0">
              <a:solidFill>
                <a:schemeClr val="accent1"/>
              </a:solidFill>
            </a:rPr>
            <a:t>3% </a:t>
          </a:r>
          <a:r>
            <a:rPr lang="lv-LV" sz="2500" kern="1200" dirty="0"/>
            <a:t>ieguldījumi bijuši tādi, kas attiecināmi uz visu valsts teritoriju.</a:t>
          </a:r>
          <a:endParaRPr lang="en-US" sz="2500" kern="1200" dirty="0"/>
        </a:p>
      </dsp:txBody>
      <dsp:txXfrm>
        <a:off x="0" y="2640771"/>
        <a:ext cx="9288564" cy="3315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E8C98-3D82-4909-BD83-8C062AF81E78}">
      <dsp:nvSpPr>
        <dsp:cNvPr id="0" name=""/>
        <dsp:cNvSpPr/>
      </dsp:nvSpPr>
      <dsp:spPr>
        <a:xfrm>
          <a:off x="1772409" y="302380"/>
          <a:ext cx="4103380" cy="4103380"/>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Komersanti</a:t>
          </a:r>
          <a:endParaRPr lang="en-US" sz="1900" kern="1200" dirty="0"/>
        </a:p>
      </dsp:txBody>
      <dsp:txXfrm>
        <a:off x="3913006" y="992138"/>
        <a:ext cx="1318943" cy="879295"/>
      </dsp:txXfrm>
    </dsp:sp>
    <dsp:sp modelId="{C7180B42-B7D4-4EA0-BBE7-DE8D6018D30A}">
      <dsp:nvSpPr>
        <dsp:cNvPr id="0" name=""/>
        <dsp:cNvSpPr/>
      </dsp:nvSpPr>
      <dsp:spPr>
        <a:xfrm>
          <a:off x="1807581" y="411803"/>
          <a:ext cx="4103380" cy="4103380"/>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Pašvaldība</a:t>
          </a:r>
          <a:endParaRPr lang="en-US" sz="1900" kern="1200" dirty="0"/>
        </a:p>
      </dsp:txBody>
      <dsp:txXfrm>
        <a:off x="4450353" y="2286657"/>
        <a:ext cx="1221244" cy="976995"/>
      </dsp:txXfrm>
    </dsp:sp>
    <dsp:sp modelId="{CF63EB39-744A-45FC-BAE4-6DE06D2CE40E}">
      <dsp:nvSpPr>
        <dsp:cNvPr id="0" name=""/>
        <dsp:cNvSpPr/>
      </dsp:nvSpPr>
      <dsp:spPr>
        <a:xfrm>
          <a:off x="1714766" y="479216"/>
          <a:ext cx="4103380" cy="4103380"/>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Iedzīvotāji</a:t>
          </a:r>
          <a:endParaRPr lang="en-US" sz="1900" kern="1200" dirty="0"/>
        </a:p>
      </dsp:txBody>
      <dsp:txXfrm>
        <a:off x="3180259" y="3361352"/>
        <a:ext cx="1172394" cy="1074694"/>
      </dsp:txXfrm>
    </dsp:sp>
    <dsp:sp modelId="{8741650D-F2E6-405B-8EB5-29CB0151956D}">
      <dsp:nvSpPr>
        <dsp:cNvPr id="0" name=""/>
        <dsp:cNvSpPr/>
      </dsp:nvSpPr>
      <dsp:spPr>
        <a:xfrm>
          <a:off x="1621952" y="411803"/>
          <a:ext cx="4103380" cy="4103380"/>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Teritoriju</a:t>
          </a:r>
          <a:r>
            <a:rPr lang="en-US" sz="1900" kern="1200" dirty="0"/>
            <a:t> </a:t>
          </a:r>
          <a:r>
            <a:rPr lang="en-US" sz="1900" kern="1200" dirty="0" err="1"/>
            <a:t>apmeklētāji</a:t>
          </a:r>
          <a:endParaRPr lang="en-US" sz="1900" kern="1200" dirty="0"/>
        </a:p>
      </dsp:txBody>
      <dsp:txXfrm>
        <a:off x="1861315" y="2286657"/>
        <a:ext cx="1221244" cy="976995"/>
      </dsp:txXfrm>
    </dsp:sp>
    <dsp:sp modelId="{8DF10D56-FCD3-40C3-80D4-CEDF36D2B2AE}">
      <dsp:nvSpPr>
        <dsp:cNvPr id="0" name=""/>
        <dsp:cNvSpPr/>
      </dsp:nvSpPr>
      <dsp:spPr>
        <a:xfrm>
          <a:off x="1657123" y="302380"/>
          <a:ext cx="4103380" cy="4103380"/>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Sabiedrība</a:t>
          </a:r>
          <a:r>
            <a:rPr lang="en-US" sz="1900" kern="1200" dirty="0"/>
            <a:t> / </a:t>
          </a:r>
          <a:r>
            <a:rPr lang="en-US" sz="1900" kern="1200" dirty="0" err="1"/>
            <a:t>valsts</a:t>
          </a:r>
          <a:r>
            <a:rPr lang="en-US" sz="1900" kern="1200" dirty="0"/>
            <a:t> </a:t>
          </a:r>
          <a:r>
            <a:rPr lang="en-US" sz="1900" kern="1200" dirty="0" err="1"/>
            <a:t>kopumā</a:t>
          </a:r>
          <a:endParaRPr lang="en-US" sz="1900" kern="1200" dirty="0"/>
        </a:p>
      </dsp:txBody>
      <dsp:txXfrm>
        <a:off x="2300963" y="992138"/>
        <a:ext cx="1318943" cy="879295"/>
      </dsp:txXfrm>
    </dsp:sp>
    <dsp:sp modelId="{311761C4-8FAA-43EE-9A32-BA3094FE62E4}">
      <dsp:nvSpPr>
        <dsp:cNvPr id="0" name=""/>
        <dsp:cNvSpPr/>
      </dsp:nvSpPr>
      <dsp:spPr>
        <a:xfrm>
          <a:off x="1518197" y="48361"/>
          <a:ext cx="4611418" cy="4611418"/>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A96AEF-E635-4F9B-A11E-A9022F0EAD59}">
      <dsp:nvSpPr>
        <dsp:cNvPr id="0" name=""/>
        <dsp:cNvSpPr/>
      </dsp:nvSpPr>
      <dsp:spPr>
        <a:xfrm>
          <a:off x="1553845" y="157748"/>
          <a:ext cx="4611418" cy="4611418"/>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1D0637-3363-46E9-80E1-CE6A6C831466}">
      <dsp:nvSpPr>
        <dsp:cNvPr id="0" name=""/>
        <dsp:cNvSpPr/>
      </dsp:nvSpPr>
      <dsp:spPr>
        <a:xfrm>
          <a:off x="1460747" y="225367"/>
          <a:ext cx="4611418" cy="4611418"/>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2F7558-FD82-4307-9924-A5ABF578838F}">
      <dsp:nvSpPr>
        <dsp:cNvPr id="0" name=""/>
        <dsp:cNvSpPr/>
      </dsp:nvSpPr>
      <dsp:spPr>
        <a:xfrm>
          <a:off x="1367649" y="157748"/>
          <a:ext cx="4611418" cy="4611418"/>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155CCB-D4B5-48F4-A2CA-D6E4C86E648B}">
      <dsp:nvSpPr>
        <dsp:cNvPr id="0" name=""/>
        <dsp:cNvSpPr/>
      </dsp:nvSpPr>
      <dsp:spPr>
        <a:xfrm>
          <a:off x="1403298" y="48361"/>
          <a:ext cx="4611418" cy="4611418"/>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D0FEE-FD46-4648-9FAD-48EA0F9D27D6}">
      <dsp:nvSpPr>
        <dsp:cNvPr id="0" name=""/>
        <dsp:cNvSpPr/>
      </dsp:nvSpPr>
      <dsp:spPr>
        <a:xfrm>
          <a:off x="5985119" y="670366"/>
          <a:ext cx="3755970" cy="687547"/>
        </a:xfrm>
        <a:custGeom>
          <a:avLst/>
          <a:gdLst/>
          <a:ahLst/>
          <a:cxnLst/>
          <a:rect l="0" t="0" r="0" b="0"/>
          <a:pathLst>
            <a:path>
              <a:moveTo>
                <a:pt x="0" y="0"/>
              </a:moveTo>
              <a:lnTo>
                <a:pt x="0" y="344254"/>
              </a:lnTo>
              <a:lnTo>
                <a:pt x="3755970" y="344254"/>
              </a:lnTo>
              <a:lnTo>
                <a:pt x="3755970" y="687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112F19-F144-4321-AFDF-054E99527C63}">
      <dsp:nvSpPr>
        <dsp:cNvPr id="0" name=""/>
        <dsp:cNvSpPr/>
      </dsp:nvSpPr>
      <dsp:spPr>
        <a:xfrm>
          <a:off x="3519734" y="670366"/>
          <a:ext cx="2465384" cy="686586"/>
        </a:xfrm>
        <a:custGeom>
          <a:avLst/>
          <a:gdLst/>
          <a:ahLst/>
          <a:cxnLst/>
          <a:rect l="0" t="0" r="0" b="0"/>
          <a:pathLst>
            <a:path>
              <a:moveTo>
                <a:pt x="2465384" y="0"/>
              </a:moveTo>
              <a:lnTo>
                <a:pt x="2465384" y="343293"/>
              </a:lnTo>
              <a:lnTo>
                <a:pt x="0" y="343293"/>
              </a:lnTo>
              <a:lnTo>
                <a:pt x="0" y="686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FC7FF-FCF5-4842-A559-108F1D010816}">
      <dsp:nvSpPr>
        <dsp:cNvPr id="0" name=""/>
        <dsp:cNvSpPr/>
      </dsp:nvSpPr>
      <dsp:spPr>
        <a:xfrm>
          <a:off x="1158612" y="960"/>
          <a:ext cx="9653012" cy="669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lv-LV" sz="3200" kern="1200" dirty="0"/>
            <a:t>Ieguldījumu lietderība un rentabilitāte</a:t>
          </a:r>
        </a:p>
      </dsp:txBody>
      <dsp:txXfrm>
        <a:off x="1158612" y="960"/>
        <a:ext cx="9653012" cy="669405"/>
      </dsp:txXfrm>
    </dsp:sp>
    <dsp:sp modelId="{18E4F13B-0128-4050-8952-7944F95E334C}">
      <dsp:nvSpPr>
        <dsp:cNvPr id="0" name=""/>
        <dsp:cNvSpPr/>
      </dsp:nvSpPr>
      <dsp:spPr>
        <a:xfrm>
          <a:off x="1397643" y="1356952"/>
          <a:ext cx="4244182" cy="16347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lv-LV" sz="2100" b="1" kern="1200" dirty="0"/>
            <a:t>SAM, kam ir veiktas IIA</a:t>
          </a:r>
        </a:p>
        <a:p>
          <a:pPr marL="0" lvl="0" indent="0" algn="ctr" defTabSz="933450">
            <a:lnSpc>
              <a:spcPct val="90000"/>
            </a:lnSpc>
            <a:spcBef>
              <a:spcPct val="0"/>
            </a:spcBef>
            <a:spcAft>
              <a:spcPct val="35000"/>
            </a:spcAft>
            <a:buNone/>
          </a:pPr>
          <a:r>
            <a:rPr lang="lv-LV" sz="1600" kern="1200" dirty="0"/>
            <a:t>(</a:t>
          </a:r>
          <a:r>
            <a:rPr lang="pl-PL" sz="1600" kern="1200" dirty="0"/>
            <a:t>SAM 5.2.1., SAM 5.3.1., daļēji SAM 5.5.1., SAM 5.6.1. un SAM 5.6.2.</a:t>
          </a:r>
          <a:r>
            <a:rPr lang="lv-LV" sz="1600" kern="1200" dirty="0"/>
            <a:t>)</a:t>
          </a:r>
          <a:r>
            <a:rPr lang="pl-PL" sz="1600" kern="1200" dirty="0"/>
            <a:t> </a:t>
          </a:r>
          <a:endParaRPr lang="lv-LV" sz="1600" kern="1200" dirty="0"/>
        </a:p>
      </dsp:txBody>
      <dsp:txXfrm>
        <a:off x="1397643" y="1356952"/>
        <a:ext cx="4244182" cy="1634729"/>
      </dsp:txXfrm>
    </dsp:sp>
    <dsp:sp modelId="{EAD993E1-6409-4885-8A97-D9D40AE1EF03}">
      <dsp:nvSpPr>
        <dsp:cNvPr id="0" name=""/>
        <dsp:cNvSpPr/>
      </dsp:nvSpPr>
      <dsp:spPr>
        <a:xfrm>
          <a:off x="7618998" y="1357913"/>
          <a:ext cx="4244182" cy="16347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lv-LV" sz="2100" b="1" kern="1200" dirty="0"/>
            <a:t>SAM, kam ir veikts</a:t>
          </a:r>
          <a:r>
            <a:rPr lang="en-US" sz="2100" b="1" kern="1200" dirty="0"/>
            <a:t> </a:t>
          </a:r>
          <a:r>
            <a:rPr lang="lv-LV" sz="2100" b="1" kern="1200" dirty="0"/>
            <a:t>lielākoties  kvalitatīvs novērtējums</a:t>
          </a:r>
          <a:r>
            <a:rPr lang="lv-LV" sz="2100" kern="1200" dirty="0"/>
            <a:t>, </a:t>
          </a:r>
          <a:r>
            <a:rPr lang="lv-LV" sz="2100" b="1" kern="1200" dirty="0"/>
            <a:t>ITN</a:t>
          </a:r>
        </a:p>
        <a:p>
          <a:pPr marL="0" lvl="0" indent="0" algn="ctr" defTabSz="933450">
            <a:lnSpc>
              <a:spcPct val="90000"/>
            </a:lnSpc>
            <a:spcBef>
              <a:spcPct val="0"/>
            </a:spcBef>
            <a:spcAft>
              <a:spcPct val="35000"/>
            </a:spcAft>
            <a:buNone/>
          </a:pPr>
          <a:r>
            <a:rPr lang="lv-LV" sz="1600" kern="1200" dirty="0"/>
            <a:t>(SAM 5.1.1., SAM 5.1.2., SAM 5.4.1., SAM 5.4.2., SAM 5.4.3., daļēji SAM 5.5.1. un SAM 5.6.3. )</a:t>
          </a:r>
        </a:p>
      </dsp:txBody>
      <dsp:txXfrm>
        <a:off x="7618998" y="1357913"/>
        <a:ext cx="4244182" cy="163472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03DE8-1212-47F4-8543-D578DF42BA67}" type="datetimeFigureOut">
              <a:rPr lang="lv-LV" smtClean="0"/>
              <a:t>25.07.2024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AF171-758A-4E83-B8E8-766822B43C86}" type="slidenum">
              <a:rPr lang="lv-LV" smtClean="0"/>
              <a:t>‹#›</a:t>
            </a:fld>
            <a:endParaRPr lang="lv-LV"/>
          </a:p>
        </p:txBody>
      </p:sp>
    </p:spTree>
    <p:extLst>
      <p:ext uri="{BB962C8B-B14F-4D97-AF65-F5344CB8AC3E}">
        <p14:creationId xmlns:p14="http://schemas.microsoft.com/office/powerpoint/2010/main" val="185977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1</a:t>
            </a:fld>
            <a:endParaRPr lang="lv-LV"/>
          </a:p>
        </p:txBody>
      </p:sp>
    </p:spTree>
    <p:extLst>
      <p:ext uri="{BB962C8B-B14F-4D97-AF65-F5344CB8AC3E}">
        <p14:creationId xmlns:p14="http://schemas.microsoft.com/office/powerpoint/2010/main" val="257728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AF171-758A-4E83-B8E8-766822B43C86}" type="slidenum">
              <a:rPr lang="lv-LV" smtClean="0"/>
              <a:t>22</a:t>
            </a:fld>
            <a:endParaRPr lang="lv-LV"/>
          </a:p>
        </p:txBody>
      </p:sp>
    </p:spTree>
    <p:extLst>
      <p:ext uri="{BB962C8B-B14F-4D97-AF65-F5344CB8AC3E}">
        <p14:creationId xmlns:p14="http://schemas.microsoft.com/office/powerpoint/2010/main" val="157299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23</a:t>
            </a:fld>
            <a:endParaRPr lang="lv-LV"/>
          </a:p>
        </p:txBody>
      </p:sp>
    </p:spTree>
    <p:extLst>
      <p:ext uri="{BB962C8B-B14F-4D97-AF65-F5344CB8AC3E}">
        <p14:creationId xmlns:p14="http://schemas.microsoft.com/office/powerpoint/2010/main" val="48768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2</a:t>
            </a:fld>
            <a:endParaRPr lang="lv-LV"/>
          </a:p>
        </p:txBody>
      </p:sp>
    </p:spTree>
    <p:extLst>
      <p:ext uri="{BB962C8B-B14F-4D97-AF65-F5344CB8AC3E}">
        <p14:creationId xmlns:p14="http://schemas.microsoft.com/office/powerpoint/2010/main" val="356343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AF171-758A-4E83-B8E8-766822B43C86}" type="slidenum">
              <a:rPr lang="lv-LV" smtClean="0"/>
              <a:t>4</a:t>
            </a:fld>
            <a:endParaRPr lang="lv-LV"/>
          </a:p>
        </p:txBody>
      </p:sp>
    </p:spTree>
    <p:extLst>
      <p:ext uri="{BB962C8B-B14F-4D97-AF65-F5344CB8AC3E}">
        <p14:creationId xmlns:p14="http://schemas.microsoft.com/office/powerpoint/2010/main" val="375425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err="1"/>
              <a:t>mainit</a:t>
            </a:r>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10</a:t>
            </a:fld>
            <a:endParaRPr lang="lv-LV"/>
          </a:p>
        </p:txBody>
      </p:sp>
    </p:spTree>
    <p:extLst>
      <p:ext uri="{BB962C8B-B14F-4D97-AF65-F5344CB8AC3E}">
        <p14:creationId xmlns:p14="http://schemas.microsoft.com/office/powerpoint/2010/main" val="107562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12</a:t>
            </a:fld>
            <a:endParaRPr lang="lv-LV"/>
          </a:p>
        </p:txBody>
      </p:sp>
    </p:spTree>
    <p:extLst>
      <p:ext uri="{BB962C8B-B14F-4D97-AF65-F5344CB8AC3E}">
        <p14:creationId xmlns:p14="http://schemas.microsoft.com/office/powerpoint/2010/main" val="338458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13</a:t>
            </a:fld>
            <a:endParaRPr lang="lv-LV"/>
          </a:p>
        </p:txBody>
      </p:sp>
    </p:spTree>
    <p:extLst>
      <p:ext uri="{BB962C8B-B14F-4D97-AF65-F5344CB8AC3E}">
        <p14:creationId xmlns:p14="http://schemas.microsoft.com/office/powerpoint/2010/main" val="232788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14</a:t>
            </a:fld>
            <a:endParaRPr lang="lv-LV"/>
          </a:p>
        </p:txBody>
      </p:sp>
    </p:spTree>
    <p:extLst>
      <p:ext uri="{BB962C8B-B14F-4D97-AF65-F5344CB8AC3E}">
        <p14:creationId xmlns:p14="http://schemas.microsoft.com/office/powerpoint/2010/main" val="7530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DAF171-758A-4E83-B8E8-766822B43C86}" type="slidenum">
              <a:rPr lang="lv-LV" smtClean="0"/>
              <a:t>15</a:t>
            </a:fld>
            <a:endParaRPr lang="lv-LV"/>
          </a:p>
        </p:txBody>
      </p:sp>
    </p:spTree>
    <p:extLst>
      <p:ext uri="{BB962C8B-B14F-4D97-AF65-F5344CB8AC3E}">
        <p14:creationId xmlns:p14="http://schemas.microsoft.com/office/powerpoint/2010/main" val="168317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AF171-758A-4E83-B8E8-766822B43C8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50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4C63-6DD3-04B3-E2D0-B35802F7D3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B98B006-E6EE-EE50-334B-3D63CBC1E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83F91B22-1F2F-2877-F78C-0F291F1FCDE0}"/>
              </a:ext>
            </a:extLst>
          </p:cNvPr>
          <p:cNvSpPr>
            <a:spLocks noGrp="1"/>
          </p:cNvSpPr>
          <p:nvPr>
            <p:ph type="dt" sz="half" idx="10"/>
          </p:nvPr>
        </p:nvSpPr>
        <p:spPr/>
        <p:txBody>
          <a:bodyPr/>
          <a:lstStyle/>
          <a:p>
            <a:fld id="{2B09BE27-F984-4C9A-AA23-5CA78F471D3A}" type="datetime1">
              <a:rPr lang="lv-LV" smtClean="0"/>
              <a:t>25.07.2024</a:t>
            </a:fld>
            <a:endParaRPr lang="lv-LV"/>
          </a:p>
        </p:txBody>
      </p:sp>
      <p:sp>
        <p:nvSpPr>
          <p:cNvPr id="5" name="Footer Placeholder 4">
            <a:extLst>
              <a:ext uri="{FF2B5EF4-FFF2-40B4-BE49-F238E27FC236}">
                <a16:creationId xmlns:a16="http://schemas.microsoft.com/office/drawing/2014/main" id="{B05B0AAF-6F36-FA6C-A495-679132BCE80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A798C30-9FDA-6A59-1441-30B297C82B83}"/>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288987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F809-93D0-1AFD-6510-5AE652377CD5}"/>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6E7E973-38C1-6D91-2BB9-9331580837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009802F-123F-51DB-1A82-3DFE3F298049}"/>
              </a:ext>
            </a:extLst>
          </p:cNvPr>
          <p:cNvSpPr>
            <a:spLocks noGrp="1"/>
          </p:cNvSpPr>
          <p:nvPr>
            <p:ph type="dt" sz="half" idx="10"/>
          </p:nvPr>
        </p:nvSpPr>
        <p:spPr/>
        <p:txBody>
          <a:bodyPr/>
          <a:lstStyle/>
          <a:p>
            <a:fld id="{B14E8F21-C22A-432D-964F-8EA3F50EC2EB}" type="datetime1">
              <a:rPr lang="lv-LV" smtClean="0"/>
              <a:t>25.07.2024</a:t>
            </a:fld>
            <a:endParaRPr lang="lv-LV"/>
          </a:p>
        </p:txBody>
      </p:sp>
      <p:sp>
        <p:nvSpPr>
          <p:cNvPr id="5" name="Footer Placeholder 4">
            <a:extLst>
              <a:ext uri="{FF2B5EF4-FFF2-40B4-BE49-F238E27FC236}">
                <a16:creationId xmlns:a16="http://schemas.microsoft.com/office/drawing/2014/main" id="{272A2E3E-AAB7-70A9-1630-45CC7BBEB27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47AD3E8-4262-99BE-15E7-A8C084CE1C9C}"/>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425852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74000-7511-6FE4-C3E0-7608993E0F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FB15AEE-1819-120A-2B85-C4E664229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221D318-0F91-8EC0-A935-F2FF5FBE59F7}"/>
              </a:ext>
            </a:extLst>
          </p:cNvPr>
          <p:cNvSpPr>
            <a:spLocks noGrp="1"/>
          </p:cNvSpPr>
          <p:nvPr>
            <p:ph type="dt" sz="half" idx="10"/>
          </p:nvPr>
        </p:nvSpPr>
        <p:spPr/>
        <p:txBody>
          <a:bodyPr/>
          <a:lstStyle/>
          <a:p>
            <a:fld id="{641EAB6E-17D9-4AA9-9035-2E1753D3C357}" type="datetime1">
              <a:rPr lang="lv-LV" smtClean="0"/>
              <a:t>25.07.2024</a:t>
            </a:fld>
            <a:endParaRPr lang="lv-LV"/>
          </a:p>
        </p:txBody>
      </p:sp>
      <p:sp>
        <p:nvSpPr>
          <p:cNvPr id="5" name="Footer Placeholder 4">
            <a:extLst>
              <a:ext uri="{FF2B5EF4-FFF2-40B4-BE49-F238E27FC236}">
                <a16:creationId xmlns:a16="http://schemas.microsoft.com/office/drawing/2014/main" id="{AA1CFE71-1EBF-55F8-577C-30BBC974FF8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3586CA8-9AE2-11F7-FE06-1661A8A0D626}"/>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233945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2022-E1BB-561D-1F40-8B508ACADCC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586D77F-9462-42CB-43D2-B430BF87A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4709547-D744-F013-692B-32EC974A4BFA}"/>
              </a:ext>
            </a:extLst>
          </p:cNvPr>
          <p:cNvSpPr>
            <a:spLocks noGrp="1"/>
          </p:cNvSpPr>
          <p:nvPr>
            <p:ph type="dt" sz="half" idx="10"/>
          </p:nvPr>
        </p:nvSpPr>
        <p:spPr/>
        <p:txBody>
          <a:bodyPr/>
          <a:lstStyle/>
          <a:p>
            <a:fld id="{76E1B9F8-8201-401F-B12A-C086659153AC}" type="datetime1">
              <a:rPr lang="lv-LV" smtClean="0"/>
              <a:t>25.07.2024</a:t>
            </a:fld>
            <a:endParaRPr lang="lv-LV"/>
          </a:p>
        </p:txBody>
      </p:sp>
      <p:sp>
        <p:nvSpPr>
          <p:cNvPr id="5" name="Footer Placeholder 4">
            <a:extLst>
              <a:ext uri="{FF2B5EF4-FFF2-40B4-BE49-F238E27FC236}">
                <a16:creationId xmlns:a16="http://schemas.microsoft.com/office/drawing/2014/main" id="{C95759AD-2438-26B1-8C6E-9D01B743F40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B97B1D-266B-2FDB-224F-399616F30B1A}"/>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243558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93C8-912C-C31A-94DC-8C6D22809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F585642-23D7-A688-F782-0A9975B90A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CC283-86D4-011D-F539-1BC629ADEE37}"/>
              </a:ext>
            </a:extLst>
          </p:cNvPr>
          <p:cNvSpPr>
            <a:spLocks noGrp="1"/>
          </p:cNvSpPr>
          <p:nvPr>
            <p:ph type="dt" sz="half" idx="10"/>
          </p:nvPr>
        </p:nvSpPr>
        <p:spPr/>
        <p:txBody>
          <a:bodyPr/>
          <a:lstStyle/>
          <a:p>
            <a:fld id="{619575E1-6889-4345-B5EA-0341EE472E93}" type="datetime1">
              <a:rPr lang="lv-LV" smtClean="0"/>
              <a:t>25.07.2024</a:t>
            </a:fld>
            <a:endParaRPr lang="lv-LV"/>
          </a:p>
        </p:txBody>
      </p:sp>
      <p:sp>
        <p:nvSpPr>
          <p:cNvPr id="5" name="Footer Placeholder 4">
            <a:extLst>
              <a:ext uri="{FF2B5EF4-FFF2-40B4-BE49-F238E27FC236}">
                <a16:creationId xmlns:a16="http://schemas.microsoft.com/office/drawing/2014/main" id="{49A7E806-AD52-6CDE-CFF7-13CB8C8BE7C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A2CE0A0-FE10-67A7-3614-51A9193C3EAF}"/>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359638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F806-1821-1007-B1C5-23216F3D666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4D1E2AD5-9C12-7A4A-8E41-EA303887A0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619EE140-4FC4-4D03-FF7C-68A2C1D286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0EEDA396-A609-7AD5-54F9-7CE7D2D8ED16}"/>
              </a:ext>
            </a:extLst>
          </p:cNvPr>
          <p:cNvSpPr>
            <a:spLocks noGrp="1"/>
          </p:cNvSpPr>
          <p:nvPr>
            <p:ph type="dt" sz="half" idx="10"/>
          </p:nvPr>
        </p:nvSpPr>
        <p:spPr/>
        <p:txBody>
          <a:bodyPr/>
          <a:lstStyle/>
          <a:p>
            <a:fld id="{5693B760-5490-4D32-8B45-88A0DAF54552}" type="datetime1">
              <a:rPr lang="lv-LV" smtClean="0"/>
              <a:t>25.07.2024</a:t>
            </a:fld>
            <a:endParaRPr lang="lv-LV"/>
          </a:p>
        </p:txBody>
      </p:sp>
      <p:sp>
        <p:nvSpPr>
          <p:cNvPr id="6" name="Footer Placeholder 5">
            <a:extLst>
              <a:ext uri="{FF2B5EF4-FFF2-40B4-BE49-F238E27FC236}">
                <a16:creationId xmlns:a16="http://schemas.microsoft.com/office/drawing/2014/main" id="{8420C9AA-AE44-3675-25E8-3DCB3D8E5C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0BE7D78-9281-F5C4-BB52-C03F40CF1CE2}"/>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145905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E9CE-232C-1DA1-776D-2C465CCE04A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B0B4F42-E390-E4BA-A0CC-BF39DA560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74262B-C60E-22CD-991C-9CCF0E1D2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B5DBE1F1-5178-FC14-D73B-9BE212C26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ED316-913F-2FD7-FDDC-AAA7A21ED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E36596DF-66D3-7A68-0A80-0A5055ADC0BD}"/>
              </a:ext>
            </a:extLst>
          </p:cNvPr>
          <p:cNvSpPr>
            <a:spLocks noGrp="1"/>
          </p:cNvSpPr>
          <p:nvPr>
            <p:ph type="dt" sz="half" idx="10"/>
          </p:nvPr>
        </p:nvSpPr>
        <p:spPr/>
        <p:txBody>
          <a:bodyPr/>
          <a:lstStyle/>
          <a:p>
            <a:fld id="{F7B756CC-39BD-419A-9E98-37EE1B761AA0}" type="datetime1">
              <a:rPr lang="lv-LV" smtClean="0"/>
              <a:t>25.07.2024</a:t>
            </a:fld>
            <a:endParaRPr lang="lv-LV"/>
          </a:p>
        </p:txBody>
      </p:sp>
      <p:sp>
        <p:nvSpPr>
          <p:cNvPr id="8" name="Footer Placeholder 7">
            <a:extLst>
              <a:ext uri="{FF2B5EF4-FFF2-40B4-BE49-F238E27FC236}">
                <a16:creationId xmlns:a16="http://schemas.microsoft.com/office/drawing/2014/main" id="{0E893FE2-67DA-0241-97F3-EF45CDEB03E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137B925-620C-65BB-E9D1-0BC71A9A8074}"/>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73940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D574-5616-D77F-AEC0-7A092546DF24}"/>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51D1023-C3BF-78BD-0E1B-BFAC968DE721}"/>
              </a:ext>
            </a:extLst>
          </p:cNvPr>
          <p:cNvSpPr>
            <a:spLocks noGrp="1"/>
          </p:cNvSpPr>
          <p:nvPr>
            <p:ph type="dt" sz="half" idx="10"/>
          </p:nvPr>
        </p:nvSpPr>
        <p:spPr/>
        <p:txBody>
          <a:bodyPr/>
          <a:lstStyle/>
          <a:p>
            <a:fld id="{19261C64-6D6C-48D3-B8B0-9F9A7538C7C6}" type="datetime1">
              <a:rPr lang="lv-LV" smtClean="0"/>
              <a:t>25.07.2024</a:t>
            </a:fld>
            <a:endParaRPr lang="lv-LV"/>
          </a:p>
        </p:txBody>
      </p:sp>
      <p:sp>
        <p:nvSpPr>
          <p:cNvPr id="4" name="Footer Placeholder 3">
            <a:extLst>
              <a:ext uri="{FF2B5EF4-FFF2-40B4-BE49-F238E27FC236}">
                <a16:creationId xmlns:a16="http://schemas.microsoft.com/office/drawing/2014/main" id="{621B8460-33F4-9FAB-B629-6A2AF04A905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67AAC62-8F83-A9BC-F41A-5FCDF24621B8}"/>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188225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D84DF-0515-C0E5-E97E-6BCBC5714698}"/>
              </a:ext>
            </a:extLst>
          </p:cNvPr>
          <p:cNvSpPr>
            <a:spLocks noGrp="1"/>
          </p:cNvSpPr>
          <p:nvPr>
            <p:ph type="dt" sz="half" idx="10"/>
          </p:nvPr>
        </p:nvSpPr>
        <p:spPr/>
        <p:txBody>
          <a:bodyPr/>
          <a:lstStyle/>
          <a:p>
            <a:fld id="{21B5FC52-1915-43C4-BDC1-3E946E987C48}" type="datetime1">
              <a:rPr lang="lv-LV" smtClean="0"/>
              <a:t>25.07.2024</a:t>
            </a:fld>
            <a:endParaRPr lang="lv-LV"/>
          </a:p>
        </p:txBody>
      </p:sp>
      <p:sp>
        <p:nvSpPr>
          <p:cNvPr id="3" name="Footer Placeholder 2">
            <a:extLst>
              <a:ext uri="{FF2B5EF4-FFF2-40B4-BE49-F238E27FC236}">
                <a16:creationId xmlns:a16="http://schemas.microsoft.com/office/drawing/2014/main" id="{CFBC056F-E2DF-FB78-CD4C-02846897D21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C02B1B6-BE4D-8F89-9C46-EBA6ED7A800B}"/>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295823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7240-4739-F9BD-C71A-B780C02F2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AA54C9CD-F050-3BA9-1F34-F389EECE1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280137CD-55F9-5994-1FEE-4DAF3D539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C4D70-2897-E121-05CF-6B2BCF543C7F}"/>
              </a:ext>
            </a:extLst>
          </p:cNvPr>
          <p:cNvSpPr>
            <a:spLocks noGrp="1"/>
          </p:cNvSpPr>
          <p:nvPr>
            <p:ph type="dt" sz="half" idx="10"/>
          </p:nvPr>
        </p:nvSpPr>
        <p:spPr/>
        <p:txBody>
          <a:bodyPr/>
          <a:lstStyle/>
          <a:p>
            <a:fld id="{273F9190-A0AB-41B5-A5E2-B91674EB388A}" type="datetime1">
              <a:rPr lang="lv-LV" smtClean="0"/>
              <a:t>25.07.2024</a:t>
            </a:fld>
            <a:endParaRPr lang="lv-LV"/>
          </a:p>
        </p:txBody>
      </p:sp>
      <p:sp>
        <p:nvSpPr>
          <p:cNvPr id="6" name="Footer Placeholder 5">
            <a:extLst>
              <a:ext uri="{FF2B5EF4-FFF2-40B4-BE49-F238E27FC236}">
                <a16:creationId xmlns:a16="http://schemas.microsoft.com/office/drawing/2014/main" id="{625C90B4-BA43-FD27-4241-A9450091D5B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436499D-523C-ABD8-194F-617288D53665}"/>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408878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37C2-78D4-0A53-09BC-EFD048DDB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94163C6-C844-C61A-1375-D4ED15384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34F4E288-90C7-AE42-9783-7A86AA225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5F374-37BA-AD71-45FF-49FE83F51CAA}"/>
              </a:ext>
            </a:extLst>
          </p:cNvPr>
          <p:cNvSpPr>
            <a:spLocks noGrp="1"/>
          </p:cNvSpPr>
          <p:nvPr>
            <p:ph type="dt" sz="half" idx="10"/>
          </p:nvPr>
        </p:nvSpPr>
        <p:spPr/>
        <p:txBody>
          <a:bodyPr/>
          <a:lstStyle/>
          <a:p>
            <a:fld id="{66FDA77C-B4F9-4787-8736-BC966F77EE95}" type="datetime1">
              <a:rPr lang="lv-LV" smtClean="0"/>
              <a:t>25.07.2024</a:t>
            </a:fld>
            <a:endParaRPr lang="lv-LV"/>
          </a:p>
        </p:txBody>
      </p:sp>
      <p:sp>
        <p:nvSpPr>
          <p:cNvPr id="6" name="Footer Placeholder 5">
            <a:extLst>
              <a:ext uri="{FF2B5EF4-FFF2-40B4-BE49-F238E27FC236}">
                <a16:creationId xmlns:a16="http://schemas.microsoft.com/office/drawing/2014/main" id="{449FE364-6CAA-0315-772C-953FA426D3C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79E51D6-B73E-C97A-6CB1-BD7AF2ECB49C}"/>
              </a:ext>
            </a:extLst>
          </p:cNvPr>
          <p:cNvSpPr>
            <a:spLocks noGrp="1"/>
          </p:cNvSpPr>
          <p:nvPr>
            <p:ph type="sldNum" sz="quarter" idx="12"/>
          </p:nvPr>
        </p:nvSpPr>
        <p:spPr/>
        <p:txBody>
          <a:bodyPr/>
          <a:lstStyle/>
          <a:p>
            <a:fld id="{7984EBF7-B303-4640-B3A7-714A2350AD38}" type="slidenum">
              <a:rPr lang="lv-LV" smtClean="0"/>
              <a:t>‹#›</a:t>
            </a:fld>
            <a:endParaRPr lang="lv-LV"/>
          </a:p>
        </p:txBody>
      </p:sp>
    </p:spTree>
    <p:extLst>
      <p:ext uri="{BB962C8B-B14F-4D97-AF65-F5344CB8AC3E}">
        <p14:creationId xmlns:p14="http://schemas.microsoft.com/office/powerpoint/2010/main" val="48045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5E1EC-DBB9-BC6F-455F-B106E53DD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F4032F0-ADF9-6C82-1BAD-693DBB696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191C278-DEB5-9AE7-3162-8E9E0F50A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085B2-1403-4163-8A93-F6DC4F12718C}" type="datetime1">
              <a:rPr lang="lv-LV" smtClean="0"/>
              <a:t>25.07.2024</a:t>
            </a:fld>
            <a:endParaRPr lang="lv-LV"/>
          </a:p>
        </p:txBody>
      </p:sp>
      <p:sp>
        <p:nvSpPr>
          <p:cNvPr id="5" name="Footer Placeholder 4">
            <a:extLst>
              <a:ext uri="{FF2B5EF4-FFF2-40B4-BE49-F238E27FC236}">
                <a16:creationId xmlns:a16="http://schemas.microsoft.com/office/drawing/2014/main" id="{15A3F2DD-527E-9DBD-69B6-9F580D3A5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C7B0E1B-2F9D-38F1-62B0-746F8D635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4EBF7-B303-4640-B3A7-714A2350AD38}" type="slidenum">
              <a:rPr lang="lv-LV" smtClean="0"/>
              <a:t>‹#›</a:t>
            </a:fld>
            <a:endParaRPr lang="lv-LV"/>
          </a:p>
        </p:txBody>
      </p:sp>
    </p:spTree>
    <p:extLst>
      <p:ext uri="{BB962C8B-B14F-4D97-AF65-F5344CB8AC3E}">
        <p14:creationId xmlns:p14="http://schemas.microsoft.com/office/powerpoint/2010/main" val="1659547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Attēls 2">
            <a:extLst>
              <a:ext uri="{FF2B5EF4-FFF2-40B4-BE49-F238E27FC236}">
                <a16:creationId xmlns:a16="http://schemas.microsoft.com/office/drawing/2014/main" id="{55B88469-F757-FD17-E7C3-6AD9222F24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6657" y="914507"/>
            <a:ext cx="8388369" cy="1279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ight Triangle 10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FF2DB-FFC6-2769-CD64-A26F666076DD}"/>
              </a:ext>
            </a:extLst>
          </p:cNvPr>
          <p:cNvSpPr>
            <a:spLocks noGrp="1"/>
          </p:cNvSpPr>
          <p:nvPr>
            <p:ph type="ctrTitle"/>
          </p:nvPr>
        </p:nvSpPr>
        <p:spPr>
          <a:xfrm>
            <a:off x="1306566" y="2505370"/>
            <a:ext cx="9243644" cy="1843692"/>
          </a:xfrm>
        </p:spPr>
        <p:txBody>
          <a:bodyPr anchor="b">
            <a:noAutofit/>
          </a:bodyPr>
          <a:lstStyle/>
          <a:p>
            <a:pPr algn="l"/>
            <a:r>
              <a:rPr lang="lv-LV" sz="3200" b="1" dirty="0"/>
              <a:t>ES fondu 2014. – 2020. gada plānošanas perioda darbības programmas “Izaugsme un nodarbinātība” 5. prioritārā virziena “Vides aizsardzība un resursu izmantošanas efektivitāte” noslēguma izvērtējums</a:t>
            </a:r>
          </a:p>
        </p:txBody>
      </p:sp>
      <p:sp>
        <p:nvSpPr>
          <p:cNvPr id="3" name="Subtitle 2">
            <a:extLst>
              <a:ext uri="{FF2B5EF4-FFF2-40B4-BE49-F238E27FC236}">
                <a16:creationId xmlns:a16="http://schemas.microsoft.com/office/drawing/2014/main" id="{208E159A-801C-D0D5-D146-5BB8EC28E9D9}"/>
              </a:ext>
            </a:extLst>
          </p:cNvPr>
          <p:cNvSpPr>
            <a:spLocks noGrp="1"/>
          </p:cNvSpPr>
          <p:nvPr>
            <p:ph type="subTitle" idx="1"/>
          </p:nvPr>
        </p:nvSpPr>
        <p:spPr>
          <a:xfrm>
            <a:off x="1306566" y="5238478"/>
            <a:ext cx="7321298" cy="753165"/>
          </a:xfrm>
        </p:spPr>
        <p:txBody>
          <a:bodyPr anchor="t">
            <a:normAutofit lnSpcReduction="10000"/>
          </a:bodyPr>
          <a:lstStyle/>
          <a:p>
            <a:pPr algn="l"/>
            <a:r>
              <a:rPr lang="en-GB" sz="2000" dirty="0"/>
              <a:t>SIA “AC Konsultācijas”</a:t>
            </a:r>
            <a:r>
              <a:rPr lang="lv-LV" sz="2000" dirty="0"/>
              <a:t> un </a:t>
            </a:r>
            <a:r>
              <a:rPr lang="en-GB" sz="2000" dirty="0"/>
              <a:t>SIA “</a:t>
            </a:r>
            <a:r>
              <a:rPr lang="en-GB" sz="2000" dirty="0" err="1"/>
              <a:t>Konsorts</a:t>
            </a:r>
            <a:r>
              <a:rPr lang="en-GB" sz="2000" dirty="0"/>
              <a:t>” </a:t>
            </a:r>
            <a:endParaRPr lang="lv-LV" sz="2000" dirty="0"/>
          </a:p>
          <a:p>
            <a:pPr algn="l"/>
            <a:r>
              <a:rPr lang="en-GB" sz="2000" dirty="0"/>
              <a:t>2</a:t>
            </a:r>
            <a:r>
              <a:rPr lang="lv-LV" sz="2000" dirty="0"/>
              <a:t>9</a:t>
            </a:r>
            <a:r>
              <a:rPr lang="en-GB" sz="2000" dirty="0"/>
              <a:t>.0</a:t>
            </a:r>
            <a:r>
              <a:rPr lang="lv-LV" sz="2000" dirty="0"/>
              <a:t>8</a:t>
            </a:r>
            <a:r>
              <a:rPr lang="en-GB" sz="2000" dirty="0"/>
              <a:t>.2024.</a:t>
            </a:r>
            <a:endParaRPr lang="lv-LV" sz="2000" dirty="0"/>
          </a:p>
        </p:txBody>
      </p:sp>
    </p:spTree>
    <p:extLst>
      <p:ext uri="{BB962C8B-B14F-4D97-AF65-F5344CB8AC3E}">
        <p14:creationId xmlns:p14="http://schemas.microsoft.com/office/powerpoint/2010/main" val="231216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1C93A-A796-D709-0951-62A3EDC23CA6}"/>
              </a:ext>
            </a:extLst>
          </p:cNvPr>
          <p:cNvSpPr>
            <a:spLocks noGrp="1"/>
          </p:cNvSpPr>
          <p:nvPr>
            <p:ph type="sldNum" sz="quarter" idx="12"/>
          </p:nvPr>
        </p:nvSpPr>
        <p:spPr>
          <a:xfrm>
            <a:off x="9193696" y="6400220"/>
            <a:ext cx="2743200" cy="365125"/>
          </a:xfrm>
        </p:spPr>
        <p:txBody>
          <a:bodyPr/>
          <a:lstStyle/>
          <a:p>
            <a:fld id="{7984EBF7-B303-4640-B3A7-714A2350AD38}" type="slidenum">
              <a:rPr lang="lv-LV" smtClean="0"/>
              <a:t>10</a:t>
            </a:fld>
            <a:endParaRPr lang="lv-LV"/>
          </a:p>
        </p:txBody>
      </p:sp>
      <p:graphicFrame>
        <p:nvGraphicFramePr>
          <p:cNvPr id="5" name="Diagram 4">
            <a:extLst>
              <a:ext uri="{FF2B5EF4-FFF2-40B4-BE49-F238E27FC236}">
                <a16:creationId xmlns:a16="http://schemas.microsoft.com/office/drawing/2014/main" id="{4D7ACB34-D135-B961-CCC6-95CCC9A1C695}"/>
              </a:ext>
            </a:extLst>
          </p:cNvPr>
          <p:cNvGraphicFramePr/>
          <p:nvPr>
            <p:extLst>
              <p:ext uri="{D42A27DB-BD31-4B8C-83A1-F6EECF244321}">
                <p14:modId xmlns:p14="http://schemas.microsoft.com/office/powerpoint/2010/main" val="3117135176"/>
              </p:ext>
            </p:extLst>
          </p:nvPr>
        </p:nvGraphicFramePr>
        <p:xfrm>
          <a:off x="73716" y="312260"/>
          <a:ext cx="11970238" cy="2992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AC59DB4-3954-44B1-AC98-C88B4C5DA3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16" y="3553098"/>
            <a:ext cx="3886835" cy="2807595"/>
          </a:xfrm>
          <a:prstGeom prst="rect">
            <a:avLst/>
          </a:prstGeom>
        </p:spPr>
      </p:pic>
      <p:pic>
        <p:nvPicPr>
          <p:cNvPr id="10" name="Picture 9">
            <a:extLst>
              <a:ext uri="{FF2B5EF4-FFF2-40B4-BE49-F238E27FC236}">
                <a16:creationId xmlns:a16="http://schemas.microsoft.com/office/drawing/2014/main" id="{DE07C309-1CF1-12C2-1831-5B7A085E1E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2881" y="3543001"/>
            <a:ext cx="3886835" cy="2817692"/>
          </a:xfrm>
          <a:prstGeom prst="rect">
            <a:avLst/>
          </a:prstGeom>
        </p:spPr>
      </p:pic>
      <p:sp>
        <p:nvSpPr>
          <p:cNvPr id="6" name="TextBox 5">
            <a:extLst>
              <a:ext uri="{FF2B5EF4-FFF2-40B4-BE49-F238E27FC236}">
                <a16:creationId xmlns:a16="http://schemas.microsoft.com/office/drawing/2014/main" id="{09C35125-267D-DC5A-A1FE-6C6555E7E8C1}"/>
              </a:ext>
            </a:extLst>
          </p:cNvPr>
          <p:cNvSpPr txBox="1"/>
          <p:nvPr/>
        </p:nvSpPr>
        <p:spPr>
          <a:xfrm>
            <a:off x="8292737" y="3553098"/>
            <a:ext cx="3550920" cy="2554545"/>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n-US" sz="2000" dirty="0" err="1"/>
              <a:t>Ietekme</a:t>
            </a:r>
            <a:r>
              <a:rPr lang="en-US" sz="2000" dirty="0"/>
              <a:t> </a:t>
            </a:r>
            <a:r>
              <a:rPr lang="en-US" sz="2000" dirty="0" err="1"/>
              <a:t>uz</a:t>
            </a:r>
            <a:r>
              <a:rPr lang="en-US" sz="2000" dirty="0"/>
              <a:t> </a:t>
            </a:r>
            <a:r>
              <a:rPr lang="en-US" sz="2000" dirty="0" err="1"/>
              <a:t>vidi</a:t>
            </a:r>
            <a:r>
              <a:rPr lang="en-US" sz="2000" dirty="0"/>
              <a:t>;</a:t>
            </a:r>
          </a:p>
          <a:p>
            <a:pPr marL="285750" indent="-285750">
              <a:spcBef>
                <a:spcPts val="600"/>
              </a:spcBef>
              <a:spcAft>
                <a:spcPts val="600"/>
              </a:spcAft>
              <a:buFont typeface="Wingdings" panose="05000000000000000000" pitchFamily="2" charset="2"/>
              <a:buChar char="ü"/>
            </a:pPr>
            <a:r>
              <a:rPr lang="en-US" sz="2000" dirty="0" err="1"/>
              <a:t>Ietekme</a:t>
            </a:r>
            <a:r>
              <a:rPr lang="en-US" sz="2000" dirty="0"/>
              <a:t> </a:t>
            </a:r>
            <a:r>
              <a:rPr lang="en-US" sz="2000" dirty="0" err="1"/>
              <a:t>uz</a:t>
            </a:r>
            <a:r>
              <a:rPr lang="en-US" sz="2000" dirty="0"/>
              <a:t> </a:t>
            </a:r>
            <a:r>
              <a:rPr lang="en-US" sz="2000" dirty="0" err="1"/>
              <a:t>ekonomiku</a:t>
            </a:r>
            <a:r>
              <a:rPr lang="en-US" sz="2000" dirty="0"/>
              <a:t>;</a:t>
            </a:r>
          </a:p>
          <a:p>
            <a:pPr marL="285750" indent="-285750">
              <a:spcBef>
                <a:spcPts val="600"/>
              </a:spcBef>
              <a:spcAft>
                <a:spcPts val="600"/>
              </a:spcAft>
              <a:buFont typeface="Wingdings" panose="05000000000000000000" pitchFamily="2" charset="2"/>
              <a:buChar char="ü"/>
            </a:pPr>
            <a:r>
              <a:rPr lang="en-US" sz="2000" dirty="0" err="1"/>
              <a:t>Ietekme</a:t>
            </a:r>
            <a:r>
              <a:rPr lang="en-US" sz="2000" dirty="0"/>
              <a:t> </a:t>
            </a:r>
            <a:r>
              <a:rPr lang="en-US" sz="2000" dirty="0" err="1"/>
              <a:t>uz</a:t>
            </a:r>
            <a:r>
              <a:rPr lang="en-US" sz="2000" dirty="0"/>
              <a:t> </a:t>
            </a:r>
            <a:r>
              <a:rPr lang="en-US" sz="2000" dirty="0" err="1"/>
              <a:t>iedzīvotāju</a:t>
            </a:r>
            <a:r>
              <a:rPr lang="en-US" sz="2000" dirty="0"/>
              <a:t> </a:t>
            </a:r>
            <a:r>
              <a:rPr lang="en-US" sz="2000" dirty="0" err="1"/>
              <a:t>drošību</a:t>
            </a:r>
            <a:r>
              <a:rPr lang="en-US" sz="2000" dirty="0"/>
              <a:t> un </a:t>
            </a:r>
            <a:r>
              <a:rPr lang="en-US" sz="2000" dirty="0" err="1"/>
              <a:t>veselību</a:t>
            </a:r>
            <a:r>
              <a:rPr lang="en-US" sz="2000" dirty="0"/>
              <a:t>;</a:t>
            </a:r>
          </a:p>
          <a:p>
            <a:pPr marL="285750" indent="-285750">
              <a:spcBef>
                <a:spcPts val="600"/>
              </a:spcBef>
              <a:spcAft>
                <a:spcPts val="600"/>
              </a:spcAft>
              <a:buFont typeface="Wingdings" panose="05000000000000000000" pitchFamily="2" charset="2"/>
              <a:buChar char="ü"/>
            </a:pPr>
            <a:r>
              <a:rPr lang="en-US" sz="2000" dirty="0" err="1"/>
              <a:t>Ietekme</a:t>
            </a:r>
            <a:r>
              <a:rPr lang="en-US" sz="2000" dirty="0"/>
              <a:t> </a:t>
            </a:r>
            <a:r>
              <a:rPr lang="en-US" sz="2000" dirty="0" err="1"/>
              <a:t>uz</a:t>
            </a:r>
            <a:r>
              <a:rPr lang="en-US" sz="2000" dirty="0"/>
              <a:t> </a:t>
            </a:r>
            <a:r>
              <a:rPr lang="en-US" sz="2000" dirty="0" err="1"/>
              <a:t>infrastruktūru</a:t>
            </a:r>
            <a:r>
              <a:rPr lang="en-US" sz="2000" dirty="0"/>
              <a:t>;</a:t>
            </a:r>
          </a:p>
          <a:p>
            <a:pPr marL="285750" indent="-285750">
              <a:spcBef>
                <a:spcPts val="600"/>
              </a:spcBef>
              <a:spcAft>
                <a:spcPts val="600"/>
              </a:spcAft>
              <a:buFont typeface="Wingdings" panose="05000000000000000000" pitchFamily="2" charset="2"/>
              <a:buChar char="ü"/>
            </a:pPr>
            <a:r>
              <a:rPr lang="en-US" sz="2000" dirty="0"/>
              <a:t>Cita </a:t>
            </a:r>
            <a:r>
              <a:rPr lang="en-US" sz="2000" dirty="0" err="1"/>
              <a:t>ietekme</a:t>
            </a:r>
            <a:endParaRPr lang="en-US" sz="2000" dirty="0"/>
          </a:p>
        </p:txBody>
      </p:sp>
    </p:spTree>
    <p:extLst>
      <p:ext uri="{BB962C8B-B14F-4D97-AF65-F5344CB8AC3E}">
        <p14:creationId xmlns:p14="http://schemas.microsoft.com/office/powerpoint/2010/main" val="263111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535DE-2887-FFD1-428B-6F490A994F69}"/>
              </a:ext>
            </a:extLst>
          </p:cNvPr>
          <p:cNvSpPr>
            <a:spLocks noGrp="1"/>
          </p:cNvSpPr>
          <p:nvPr>
            <p:ph type="sldNum" sz="quarter" idx="12"/>
          </p:nvPr>
        </p:nvSpPr>
        <p:spPr/>
        <p:txBody>
          <a:bodyPr/>
          <a:lstStyle/>
          <a:p>
            <a:fld id="{7984EBF7-B303-4640-B3A7-714A2350AD38}" type="slidenum">
              <a:rPr lang="lv-LV" smtClean="0"/>
              <a:t>11</a:t>
            </a:fld>
            <a:endParaRPr lang="lv-LV"/>
          </a:p>
        </p:txBody>
      </p:sp>
      <p:sp>
        <p:nvSpPr>
          <p:cNvPr id="3" name="Title 1">
            <a:extLst>
              <a:ext uri="{FF2B5EF4-FFF2-40B4-BE49-F238E27FC236}">
                <a16:creationId xmlns:a16="http://schemas.microsoft.com/office/drawing/2014/main" id="{16B40F56-32F6-952C-5C98-377499B03335}"/>
              </a:ext>
            </a:extLst>
          </p:cNvPr>
          <p:cNvSpPr txBox="1">
            <a:spLocks/>
          </p:cNvSpPr>
          <p:nvPr/>
        </p:nvSpPr>
        <p:spPr>
          <a:xfrm>
            <a:off x="838200" y="365127"/>
            <a:ext cx="10515600" cy="709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Ilgtspēja</a:t>
            </a:r>
            <a:endParaRPr lang="lv-LV" b="1" dirty="0"/>
          </a:p>
        </p:txBody>
      </p:sp>
      <p:sp>
        <p:nvSpPr>
          <p:cNvPr id="4" name="TextBox 3">
            <a:extLst>
              <a:ext uri="{FF2B5EF4-FFF2-40B4-BE49-F238E27FC236}">
                <a16:creationId xmlns:a16="http://schemas.microsoft.com/office/drawing/2014/main" id="{866737B0-5EF2-57DF-FCF0-BD440F96857C}"/>
              </a:ext>
            </a:extLst>
          </p:cNvPr>
          <p:cNvSpPr txBox="1"/>
          <p:nvPr/>
        </p:nvSpPr>
        <p:spPr>
          <a:xfrm>
            <a:off x="889880" y="1243519"/>
            <a:ext cx="10412240" cy="5509200"/>
          </a:xfrm>
          <a:prstGeom prst="rect">
            <a:avLst/>
          </a:prstGeom>
          <a:noFill/>
        </p:spPr>
        <p:txBody>
          <a:bodyPr wrap="square" rtlCol="0">
            <a:spAutoFit/>
          </a:bodyPr>
          <a:lstStyle/>
          <a:p>
            <a:pPr>
              <a:lnSpc>
                <a:spcPct val="150000"/>
              </a:lnSpc>
            </a:pPr>
            <a:r>
              <a:rPr lang="lv-LV" sz="2200" b="1" dirty="0"/>
              <a:t>SAM ieguldījumu rezultātu ilgtspēja tieko nodrošināta, t.sk.:</a:t>
            </a:r>
            <a:endParaRPr lang="en-US" sz="2200" b="1" dirty="0"/>
          </a:p>
          <a:p>
            <a:pPr marL="342900" indent="-342900">
              <a:lnSpc>
                <a:spcPct val="150000"/>
              </a:lnSpc>
              <a:buFont typeface="Wingdings" panose="05000000000000000000" pitchFamily="2" charset="2"/>
              <a:buChar char="ü"/>
            </a:pPr>
            <a:r>
              <a:rPr lang="lv-LV" sz="2200" dirty="0"/>
              <a:t>Paredzot līdzekļus no pašvaldību/pašvaldību iestāžu budžetiem (t.sk. ienākums no pakalpojumu saņēmējiem);</a:t>
            </a:r>
          </a:p>
          <a:p>
            <a:pPr marL="342900" indent="-342900">
              <a:lnSpc>
                <a:spcPct val="150000"/>
              </a:lnSpc>
              <a:buFont typeface="Wingdings" panose="05000000000000000000" pitchFamily="2" charset="2"/>
              <a:buChar char="ü"/>
            </a:pPr>
            <a:r>
              <a:rPr lang="lv-LV" sz="2200" dirty="0"/>
              <a:t>Paredzot līdzekļus no valsts budžeta;</a:t>
            </a:r>
          </a:p>
          <a:p>
            <a:pPr marL="342900" indent="-342900">
              <a:lnSpc>
                <a:spcPct val="150000"/>
              </a:lnSpc>
              <a:buFont typeface="Wingdings" panose="05000000000000000000" pitchFamily="2" charset="2"/>
              <a:buChar char="ü"/>
            </a:pPr>
            <a:r>
              <a:rPr lang="lv-LV" sz="2200" dirty="0"/>
              <a:t>Balstoties uz Finansējuma saņēmēja (kapitālsabiedrību) dzīvotspēju un finanšu ilgtspēju, t.sk. kuras pamatā ir ienākums no sabiedriskā pakalpojuma.</a:t>
            </a:r>
            <a:endParaRPr lang="en-GB" sz="2200" dirty="0"/>
          </a:p>
          <a:p>
            <a:pPr>
              <a:lnSpc>
                <a:spcPct val="150000"/>
              </a:lnSpc>
            </a:pPr>
            <a:endParaRPr lang="en-GB" sz="2200" dirty="0"/>
          </a:p>
          <a:p>
            <a:pPr>
              <a:lnSpc>
                <a:spcPct val="150000"/>
              </a:lnSpc>
            </a:pPr>
            <a:r>
              <a:rPr lang="en-GB" sz="2200" b="1" dirty="0" err="1"/>
              <a:t>Nepieciešams</a:t>
            </a:r>
            <a:r>
              <a:rPr lang="en-GB" sz="2200" b="1" dirty="0"/>
              <a:t> v</a:t>
            </a:r>
            <a:r>
              <a:rPr lang="lv-LV" sz="2200" b="1" dirty="0"/>
              <a:t>ērst uzmanību uz ierobežojumu novēršanu finansējuma saņēmēju finansiālās ilgtspējas nodrošināšanai</a:t>
            </a:r>
            <a:r>
              <a:rPr lang="lv-LV" sz="2200" dirty="0"/>
              <a:t>, t.i. novērst trūkumus jeb ierobežojumus ES fondu projektos radīto pamatlīdzekļu uzturēšanas izmaksu iekļaušanai pakalpojuma maksā.</a:t>
            </a:r>
          </a:p>
          <a:p>
            <a:pPr marL="285750" indent="-285750">
              <a:buFontTx/>
              <a:buChar char="-"/>
            </a:pPr>
            <a:endParaRPr lang="en-US" sz="2200" dirty="0"/>
          </a:p>
        </p:txBody>
      </p:sp>
    </p:spTree>
    <p:extLst>
      <p:ext uri="{BB962C8B-B14F-4D97-AF65-F5344CB8AC3E}">
        <p14:creationId xmlns:p14="http://schemas.microsoft.com/office/powerpoint/2010/main" val="38856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36A64-713F-54FA-1B76-E69EC11B9641}"/>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lv-LV" sz="5600" b="1"/>
              <a:t>Stratēģiskie i</a:t>
            </a:r>
            <a:r>
              <a:rPr lang="en-US" sz="5600" b="1" kern="1200" err="1">
                <a:solidFill>
                  <a:schemeClr val="tx1"/>
                </a:solidFill>
                <a:latin typeface="+mj-lt"/>
                <a:ea typeface="+mj-ea"/>
                <a:cs typeface="+mj-cs"/>
              </a:rPr>
              <a:t>eteikumi</a:t>
            </a:r>
            <a:endParaRPr lang="en-US" sz="5600" b="1"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7B6FEF0-9D6E-CE20-AECE-AB12267D0A00}"/>
              </a:ext>
            </a:extLst>
          </p:cNvPr>
          <p:cNvSpPr>
            <a:spLocks noGrp="1"/>
          </p:cNvSpPr>
          <p:nvPr>
            <p:ph type="body" idx="1"/>
          </p:nvPr>
        </p:nvSpPr>
        <p:spPr>
          <a:xfrm>
            <a:off x="1524000" y="3803712"/>
            <a:ext cx="9144000" cy="1563686"/>
          </a:xfrm>
        </p:spPr>
        <p:txBody>
          <a:bodyPr vert="horz" lIns="91440" tIns="45720" rIns="91440" bIns="45720" rtlCol="0">
            <a:normAutofit/>
          </a:bodyPr>
          <a:lstStyle/>
          <a:p>
            <a:pPr algn="ctr"/>
            <a:endParaRPr lang="en-US" sz="2400" i="1"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A2366AE-B70C-0F94-3F9F-01900E665B0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7984EBF7-B303-4640-B3A7-714A2350AD38}" type="slidenum">
              <a:rPr lang="en-US" smtClean="0"/>
              <a:pPr>
                <a:spcAft>
                  <a:spcPts val="600"/>
                </a:spcAft>
              </a:pPr>
              <a:t>12</a:t>
            </a:fld>
            <a:endParaRPr lang="en-US"/>
          </a:p>
        </p:txBody>
      </p:sp>
    </p:spTree>
    <p:extLst>
      <p:ext uri="{BB962C8B-B14F-4D97-AF65-F5344CB8AC3E}">
        <p14:creationId xmlns:p14="http://schemas.microsoft.com/office/powerpoint/2010/main" val="156982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F7434-8F97-BEB9-D4C4-26A0B37AB259}"/>
              </a:ext>
            </a:extLst>
          </p:cNvPr>
          <p:cNvSpPr>
            <a:spLocks noGrp="1"/>
          </p:cNvSpPr>
          <p:nvPr>
            <p:ph sz="half" idx="1"/>
          </p:nvPr>
        </p:nvSpPr>
        <p:spPr>
          <a:xfrm>
            <a:off x="1002573" y="724027"/>
            <a:ext cx="4583416" cy="5731094"/>
          </a:xfrm>
        </p:spPr>
        <p:txBody>
          <a:bodyPr>
            <a:noAutofit/>
          </a:bodyPr>
          <a:lstStyle/>
          <a:p>
            <a:pPr marL="0" indent="0">
              <a:buNone/>
            </a:pPr>
            <a:r>
              <a:rPr lang="lv-LV" sz="2200" b="1" dirty="0"/>
              <a:t>Atkritumu poligonu jomā</a:t>
            </a:r>
            <a:r>
              <a:rPr lang="lv-LV" sz="2200" dirty="0"/>
              <a:t>, kur ir ierobežots dalībnieku skaits, līdz ar to arī ierobežots projektu skaits un skaidra nepieciešamība tos realizēt - projektu izsludināšana pa kārtām APIA procedūrā nav piemērotākais atlases veids. Šādos gadījumos </a:t>
            </a:r>
            <a:r>
              <a:rPr lang="lv-LV" sz="2200" b="1" dirty="0"/>
              <a:t>kā atbilstošāku izvērtēt IPIA procedūru vai izvērtēt iespēju nodrošināt priekšatlases procedūru. </a:t>
            </a:r>
          </a:p>
          <a:p>
            <a:pPr marL="0" indent="0">
              <a:buNone/>
            </a:pPr>
            <a:endParaRPr lang="lv-LV" sz="2000" b="1" dirty="0"/>
          </a:p>
          <a:p>
            <a:pPr marL="0" indent="0">
              <a:buNone/>
            </a:pPr>
            <a:r>
              <a:rPr lang="lv-LV" sz="1800" b="1" i="1" dirty="0">
                <a:solidFill>
                  <a:schemeClr val="accent1"/>
                </a:solidFill>
              </a:rPr>
              <a:t>Atbildīgā iestāde</a:t>
            </a:r>
            <a:r>
              <a:rPr lang="lv-LV" sz="1800" b="1" i="1" dirty="0"/>
              <a:t>: </a:t>
            </a:r>
            <a:r>
              <a:rPr lang="lv-LV" sz="1800" i="1" dirty="0"/>
              <a:t>VARAM</a:t>
            </a:r>
            <a:r>
              <a:rPr lang="lv-LV" sz="1800" b="1" i="1" dirty="0"/>
              <a:t> </a:t>
            </a:r>
          </a:p>
          <a:p>
            <a:pPr marL="0" indent="0">
              <a:buNone/>
            </a:pPr>
            <a:r>
              <a:rPr lang="lv-LV" sz="1800" b="1" i="1" dirty="0">
                <a:solidFill>
                  <a:schemeClr val="accent1"/>
                </a:solidFill>
              </a:rPr>
              <a:t>Iesaistītās puses</a:t>
            </a:r>
            <a:r>
              <a:rPr lang="lv-LV" sz="1800" b="1" i="1" dirty="0"/>
              <a:t>: </a:t>
            </a:r>
            <a:r>
              <a:rPr lang="lv-LV" sz="1800" i="1" dirty="0"/>
              <a:t>Vadošā iestāde, CFLA, potenciālie finansējuma saņēmēji</a:t>
            </a:r>
          </a:p>
        </p:txBody>
      </p:sp>
      <p:sp>
        <p:nvSpPr>
          <p:cNvPr id="5" name="Slide Number Placeholder 4">
            <a:extLst>
              <a:ext uri="{FF2B5EF4-FFF2-40B4-BE49-F238E27FC236}">
                <a16:creationId xmlns:a16="http://schemas.microsoft.com/office/drawing/2014/main" id="{AF4887D2-6BA3-65F5-3EFA-4E4552C83502}"/>
              </a:ext>
            </a:extLst>
          </p:cNvPr>
          <p:cNvSpPr>
            <a:spLocks noGrp="1"/>
          </p:cNvSpPr>
          <p:nvPr>
            <p:ph type="sldNum" sz="quarter" idx="12"/>
          </p:nvPr>
        </p:nvSpPr>
        <p:spPr/>
        <p:txBody>
          <a:bodyPr/>
          <a:lstStyle/>
          <a:p>
            <a:fld id="{7984EBF7-B303-4640-B3A7-714A2350AD38}" type="slidenum">
              <a:rPr lang="lv-LV" smtClean="0"/>
              <a:t>13</a:t>
            </a:fld>
            <a:endParaRPr lang="lv-LV"/>
          </a:p>
        </p:txBody>
      </p:sp>
      <p:pic>
        <p:nvPicPr>
          <p:cNvPr id="6" name="Graphic 5" descr="Badge Tick1 outline">
            <a:extLst>
              <a:ext uri="{FF2B5EF4-FFF2-40B4-BE49-F238E27FC236}">
                <a16:creationId xmlns:a16="http://schemas.microsoft.com/office/drawing/2014/main" id="{486D7973-CC94-4394-110A-FC0B9A69EB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28" y="724027"/>
            <a:ext cx="647344" cy="647344"/>
          </a:xfrm>
          <a:prstGeom prst="rect">
            <a:avLst/>
          </a:prstGeom>
        </p:spPr>
      </p:pic>
      <p:pic>
        <p:nvPicPr>
          <p:cNvPr id="8" name="Graphic 7" descr="Badge Tick1 outline">
            <a:extLst>
              <a:ext uri="{FF2B5EF4-FFF2-40B4-BE49-F238E27FC236}">
                <a16:creationId xmlns:a16="http://schemas.microsoft.com/office/drawing/2014/main" id="{E35A0A11-4AE2-9971-688D-3B3A54EA6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8669" y="724027"/>
            <a:ext cx="647344" cy="647344"/>
          </a:xfrm>
          <a:prstGeom prst="rect">
            <a:avLst/>
          </a:prstGeom>
        </p:spPr>
      </p:pic>
      <p:sp>
        <p:nvSpPr>
          <p:cNvPr id="10" name="Content Placeholder 9">
            <a:extLst>
              <a:ext uri="{FF2B5EF4-FFF2-40B4-BE49-F238E27FC236}">
                <a16:creationId xmlns:a16="http://schemas.microsoft.com/office/drawing/2014/main" id="{B70887F3-A7C0-4255-2624-EB9744AA1057}"/>
              </a:ext>
            </a:extLst>
          </p:cNvPr>
          <p:cNvSpPr>
            <a:spLocks noGrp="1"/>
          </p:cNvSpPr>
          <p:nvPr>
            <p:ph sz="half" idx="2"/>
          </p:nvPr>
        </p:nvSpPr>
        <p:spPr>
          <a:xfrm>
            <a:off x="6606013" y="724027"/>
            <a:ext cx="5127278" cy="5409946"/>
          </a:xfrm>
        </p:spPr>
        <p:txBody>
          <a:bodyPr>
            <a:normAutofit fontScale="85000" lnSpcReduction="20000"/>
          </a:bodyPr>
          <a:lstStyle/>
          <a:p>
            <a:pPr marL="0" indent="0">
              <a:buNone/>
            </a:pPr>
            <a:r>
              <a:rPr lang="lv-LV" sz="2600" dirty="0"/>
              <a:t>Dažkārt iznākuma un rezultātu </a:t>
            </a:r>
            <a:r>
              <a:rPr lang="lv-LV" sz="2600" b="1" dirty="0"/>
              <a:t>rādītāju sasniegšana ir atkarīga no trešo pušu rīcības</a:t>
            </a:r>
            <a:r>
              <a:rPr lang="lv-LV" sz="2600" dirty="0"/>
              <a:t>, kuru savukārt ietekmē būtisks skaits mikro un makro ekonomisku faktoru, kuri gan laikā, gan savā ietekmes amplitūdā ir ļoti dinamiski un nereti arī vāji prognozējami. </a:t>
            </a:r>
          </a:p>
          <a:p>
            <a:pPr marL="0" indent="0">
              <a:buNone/>
            </a:pPr>
            <a:r>
              <a:rPr lang="lv-LV" sz="2600" b="1" dirty="0"/>
              <a:t>Nacionāla līmeņa rādītājiem, kuri netiek saskaņoti ar Eiropas Komisiju, būtu nepieciešams paredzēt ilgāku un faktiskajai situācijai atbilstošu rādītāju sasniegšanas laika grafiku</a:t>
            </a:r>
            <a:r>
              <a:rPr lang="lv-LV" sz="2600" dirty="0"/>
              <a:t>, kas ietvertu elastības komponenti, ļaujot amortizēt dažādu ekonomisko risku iespējamo negatīvo ietekmi.</a:t>
            </a:r>
          </a:p>
          <a:p>
            <a:pPr marL="0" indent="0">
              <a:buNone/>
            </a:pPr>
            <a:endParaRPr lang="lv-LV" sz="2800" b="1" i="1" dirty="0">
              <a:solidFill>
                <a:schemeClr val="accent1"/>
              </a:solidFill>
            </a:endParaRPr>
          </a:p>
          <a:p>
            <a:pPr marL="0" indent="0">
              <a:buNone/>
            </a:pPr>
            <a:r>
              <a:rPr lang="lv-LV" sz="2100" b="1" i="1" dirty="0">
                <a:solidFill>
                  <a:schemeClr val="accent1"/>
                </a:solidFill>
              </a:rPr>
              <a:t>Atbildīgā iestāde</a:t>
            </a:r>
            <a:r>
              <a:rPr lang="lv-LV" sz="2100" b="1" i="1" dirty="0"/>
              <a:t>: </a:t>
            </a:r>
            <a:r>
              <a:rPr lang="lv-LV" sz="2100" i="1" dirty="0"/>
              <a:t>VARAM; KM un ZM (ja nākotnē attiecināms) </a:t>
            </a:r>
          </a:p>
          <a:p>
            <a:pPr marL="0" indent="0">
              <a:buNone/>
            </a:pPr>
            <a:r>
              <a:rPr lang="lv-LV" sz="2100" b="1" i="1" dirty="0">
                <a:solidFill>
                  <a:schemeClr val="accent1"/>
                </a:solidFill>
              </a:rPr>
              <a:t>Iesaistītās puses</a:t>
            </a:r>
            <a:r>
              <a:rPr lang="lv-LV" sz="2100" b="1" i="1" dirty="0"/>
              <a:t>: </a:t>
            </a:r>
            <a:r>
              <a:rPr lang="lv-LV" sz="2100" i="1" dirty="0"/>
              <a:t>Vadošā iestāde, CFLA, finansējuma saņēmēji</a:t>
            </a:r>
            <a:endParaRPr lang="lv-LV" sz="2100" dirty="0"/>
          </a:p>
        </p:txBody>
      </p:sp>
    </p:spTree>
    <p:extLst>
      <p:ext uri="{BB962C8B-B14F-4D97-AF65-F5344CB8AC3E}">
        <p14:creationId xmlns:p14="http://schemas.microsoft.com/office/powerpoint/2010/main" val="249741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F7434-8F97-BEB9-D4C4-26A0B37AB259}"/>
              </a:ext>
            </a:extLst>
          </p:cNvPr>
          <p:cNvSpPr>
            <a:spLocks noGrp="1"/>
          </p:cNvSpPr>
          <p:nvPr>
            <p:ph sz="half" idx="1"/>
          </p:nvPr>
        </p:nvSpPr>
        <p:spPr>
          <a:xfrm>
            <a:off x="1002573" y="724028"/>
            <a:ext cx="4583416" cy="3665092"/>
          </a:xfrm>
        </p:spPr>
        <p:txBody>
          <a:bodyPr>
            <a:noAutofit/>
          </a:bodyPr>
          <a:lstStyle/>
          <a:p>
            <a:pPr marL="0" indent="0">
              <a:buNone/>
            </a:pPr>
            <a:r>
              <a:rPr lang="lv-LV" sz="2200" b="1" dirty="0"/>
              <a:t>Izvēlēties un atbalstīt ilgtspējīgus un videi draudzīgus risinājumus, </a:t>
            </a:r>
            <a:r>
              <a:rPr lang="lv-LV" sz="2200" dirty="0"/>
              <a:t>kā piemēram, ūdens noteces apsaimniekošanai - mākslīgie mitrāji, sedimentācijas baseini u.c; zaļās infrastruktūras ieviešanai - ievalkas, infiltrācijas lauki, sedimentu uztvērēji u.c. risinājumi.</a:t>
            </a:r>
          </a:p>
          <a:p>
            <a:pPr marL="0" indent="0">
              <a:buNone/>
            </a:pPr>
            <a:endParaRPr lang="lv-LV" sz="2000" b="1" i="1" dirty="0">
              <a:solidFill>
                <a:schemeClr val="accent1"/>
              </a:solidFill>
            </a:endParaRPr>
          </a:p>
          <a:p>
            <a:pPr marL="0" indent="0">
              <a:buNone/>
            </a:pPr>
            <a:r>
              <a:rPr lang="lv-LV" sz="1800" b="1" i="1" dirty="0">
                <a:solidFill>
                  <a:schemeClr val="accent1"/>
                </a:solidFill>
              </a:rPr>
              <a:t>Atbildīgā iestāde</a:t>
            </a:r>
            <a:r>
              <a:rPr lang="lv-LV" sz="1800" b="1" i="1" dirty="0"/>
              <a:t>: </a:t>
            </a:r>
            <a:r>
              <a:rPr lang="lv-LV" sz="1800" i="1" dirty="0"/>
              <a:t>ZM</a:t>
            </a:r>
            <a:r>
              <a:rPr lang="lv-LV" sz="1800" b="1" i="1" dirty="0"/>
              <a:t> </a:t>
            </a:r>
          </a:p>
          <a:p>
            <a:pPr marL="0" indent="0">
              <a:buNone/>
            </a:pPr>
            <a:r>
              <a:rPr lang="lv-LV" sz="1800" b="1" i="1" dirty="0">
                <a:solidFill>
                  <a:schemeClr val="accent1"/>
                </a:solidFill>
              </a:rPr>
              <a:t>Iesaistītās puses</a:t>
            </a:r>
            <a:r>
              <a:rPr lang="lv-LV" sz="1800" b="1" i="1" dirty="0"/>
              <a:t>: </a:t>
            </a:r>
            <a:r>
              <a:rPr lang="lv-LV" sz="1800" i="1" dirty="0"/>
              <a:t>ZMNĪ</a:t>
            </a:r>
          </a:p>
        </p:txBody>
      </p:sp>
      <p:sp>
        <p:nvSpPr>
          <p:cNvPr id="5" name="Slide Number Placeholder 4">
            <a:extLst>
              <a:ext uri="{FF2B5EF4-FFF2-40B4-BE49-F238E27FC236}">
                <a16:creationId xmlns:a16="http://schemas.microsoft.com/office/drawing/2014/main" id="{AF4887D2-6BA3-65F5-3EFA-4E4552C83502}"/>
              </a:ext>
            </a:extLst>
          </p:cNvPr>
          <p:cNvSpPr>
            <a:spLocks noGrp="1"/>
          </p:cNvSpPr>
          <p:nvPr>
            <p:ph type="sldNum" sz="quarter" idx="12"/>
          </p:nvPr>
        </p:nvSpPr>
        <p:spPr/>
        <p:txBody>
          <a:bodyPr/>
          <a:lstStyle/>
          <a:p>
            <a:fld id="{7984EBF7-B303-4640-B3A7-714A2350AD38}" type="slidenum">
              <a:rPr lang="lv-LV" smtClean="0"/>
              <a:t>14</a:t>
            </a:fld>
            <a:endParaRPr lang="lv-LV"/>
          </a:p>
        </p:txBody>
      </p:sp>
      <p:pic>
        <p:nvPicPr>
          <p:cNvPr id="6" name="Graphic 5" descr="Badge Tick1 outline">
            <a:extLst>
              <a:ext uri="{FF2B5EF4-FFF2-40B4-BE49-F238E27FC236}">
                <a16:creationId xmlns:a16="http://schemas.microsoft.com/office/drawing/2014/main" id="{486D7973-CC94-4394-110A-FC0B9A69EB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28" y="724027"/>
            <a:ext cx="647344" cy="647344"/>
          </a:xfrm>
          <a:prstGeom prst="rect">
            <a:avLst/>
          </a:prstGeom>
        </p:spPr>
      </p:pic>
      <p:pic>
        <p:nvPicPr>
          <p:cNvPr id="8" name="Graphic 7" descr="Badge Tick1 outline">
            <a:extLst>
              <a:ext uri="{FF2B5EF4-FFF2-40B4-BE49-F238E27FC236}">
                <a16:creationId xmlns:a16="http://schemas.microsoft.com/office/drawing/2014/main" id="{E35A0A11-4AE2-9971-688D-3B3A54EA6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8669" y="724027"/>
            <a:ext cx="647344" cy="647344"/>
          </a:xfrm>
          <a:prstGeom prst="rect">
            <a:avLst/>
          </a:prstGeom>
        </p:spPr>
      </p:pic>
      <p:sp>
        <p:nvSpPr>
          <p:cNvPr id="10" name="Content Placeholder 9">
            <a:extLst>
              <a:ext uri="{FF2B5EF4-FFF2-40B4-BE49-F238E27FC236}">
                <a16:creationId xmlns:a16="http://schemas.microsoft.com/office/drawing/2014/main" id="{B70887F3-A7C0-4255-2624-EB9744AA1057}"/>
              </a:ext>
            </a:extLst>
          </p:cNvPr>
          <p:cNvSpPr>
            <a:spLocks noGrp="1"/>
          </p:cNvSpPr>
          <p:nvPr>
            <p:ph sz="half" idx="2"/>
          </p:nvPr>
        </p:nvSpPr>
        <p:spPr>
          <a:xfrm>
            <a:off x="6606013" y="724027"/>
            <a:ext cx="5127278" cy="5997448"/>
          </a:xfrm>
        </p:spPr>
        <p:txBody>
          <a:bodyPr>
            <a:normAutofit fontScale="92500" lnSpcReduction="10000"/>
          </a:bodyPr>
          <a:lstStyle/>
          <a:p>
            <a:pPr marL="0" indent="0">
              <a:buNone/>
            </a:pPr>
            <a:r>
              <a:rPr lang="lv-LV" sz="2400" dirty="0"/>
              <a:t>Attiecībā uz bioloģiskās daudzveidības pasākumiem </a:t>
            </a:r>
            <a:r>
              <a:rPr lang="lv-LV" sz="2400" b="1" dirty="0"/>
              <a:t>vienlaikus ar infrastruktūras izveidi antropogēnās slodzes mazināšanai noteikti paredzēt arī konkrētus biotopu apsaimniekošanas pasākumus, kuri ir noteikti DAPL un sugu aizsardzības plānos</a:t>
            </a:r>
            <a:r>
              <a:rPr lang="lv-LV" sz="2400" dirty="0"/>
              <a:t>, kas tādējādi ļautu efektīvāk uzlabot biotopu un sugu stāvokli. </a:t>
            </a:r>
          </a:p>
          <a:p>
            <a:pPr marL="0" indent="0">
              <a:buNone/>
            </a:pPr>
            <a:endParaRPr lang="lv-LV" sz="2400" dirty="0"/>
          </a:p>
          <a:p>
            <a:pPr marL="0" indent="0">
              <a:buNone/>
            </a:pPr>
            <a:r>
              <a:rPr lang="lv-LV" sz="2400" dirty="0"/>
              <a:t>Plānojot investīcijas, </a:t>
            </a:r>
            <a:r>
              <a:rPr lang="lv-LV" sz="2400" b="1" dirty="0"/>
              <a:t>atbalstu prioritāri paredzēt esošu vides objektu un infrastruktūras attīstībai un papildināšanai </a:t>
            </a:r>
            <a:r>
              <a:rPr lang="lv-LV" sz="2400" dirty="0"/>
              <a:t>(jaunu darbību attīstīšanai esošos objektos), </a:t>
            </a:r>
            <a:r>
              <a:rPr lang="lv-LV" sz="2400" b="1" dirty="0"/>
              <a:t>nevis jaunu objektu un infrastruktūras izveidei </a:t>
            </a:r>
            <a:r>
              <a:rPr lang="lv-LV" sz="2400" dirty="0"/>
              <a:t>(taku, skatu torņu u.tml.) vai esošu infrastruktūras objektu uzturēšanai.</a:t>
            </a:r>
          </a:p>
          <a:p>
            <a:pPr marL="0" indent="0">
              <a:buNone/>
            </a:pPr>
            <a:endParaRPr lang="lv-LV" sz="2000" b="1" i="1" dirty="0">
              <a:solidFill>
                <a:schemeClr val="accent1"/>
              </a:solidFill>
            </a:endParaRPr>
          </a:p>
          <a:p>
            <a:pPr marL="0" indent="0">
              <a:buNone/>
            </a:pPr>
            <a:r>
              <a:rPr lang="lv-LV" sz="1900" b="1" i="1" dirty="0">
                <a:solidFill>
                  <a:schemeClr val="accent1"/>
                </a:solidFill>
              </a:rPr>
              <a:t>Atbildīgā iestāde</a:t>
            </a:r>
            <a:r>
              <a:rPr lang="lv-LV" sz="1900" b="1" i="1" dirty="0"/>
              <a:t>: </a:t>
            </a:r>
            <a:r>
              <a:rPr lang="lv-LV" sz="1900" i="1" dirty="0"/>
              <a:t>VARAM</a:t>
            </a:r>
            <a:r>
              <a:rPr lang="lv-LV" sz="1900" b="1" i="1" dirty="0"/>
              <a:t> </a:t>
            </a:r>
          </a:p>
          <a:p>
            <a:pPr marL="0" indent="0">
              <a:buNone/>
            </a:pPr>
            <a:r>
              <a:rPr lang="lv-LV" sz="1900" b="1" i="1" dirty="0">
                <a:solidFill>
                  <a:schemeClr val="accent1"/>
                </a:solidFill>
              </a:rPr>
              <a:t>Iesaistītās puses</a:t>
            </a:r>
            <a:r>
              <a:rPr lang="lv-LV" sz="1900" b="1" i="1" dirty="0"/>
              <a:t>: </a:t>
            </a:r>
            <a:r>
              <a:rPr lang="lv-LV" sz="1900" i="1" dirty="0"/>
              <a:t>DAP</a:t>
            </a:r>
            <a:endParaRPr lang="lv-LV" sz="1900" dirty="0"/>
          </a:p>
        </p:txBody>
      </p:sp>
    </p:spTree>
    <p:extLst>
      <p:ext uri="{BB962C8B-B14F-4D97-AF65-F5344CB8AC3E}">
        <p14:creationId xmlns:p14="http://schemas.microsoft.com/office/powerpoint/2010/main" val="57669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4887D2-6BA3-65F5-3EFA-4E4552C83502}"/>
              </a:ext>
            </a:extLst>
          </p:cNvPr>
          <p:cNvSpPr>
            <a:spLocks noGrp="1"/>
          </p:cNvSpPr>
          <p:nvPr>
            <p:ph type="sldNum" sz="quarter" idx="12"/>
          </p:nvPr>
        </p:nvSpPr>
        <p:spPr/>
        <p:txBody>
          <a:bodyPr/>
          <a:lstStyle/>
          <a:p>
            <a:fld id="{7984EBF7-B303-4640-B3A7-714A2350AD38}" type="slidenum">
              <a:rPr lang="lv-LV" smtClean="0"/>
              <a:t>15</a:t>
            </a:fld>
            <a:endParaRPr lang="lv-LV"/>
          </a:p>
        </p:txBody>
      </p:sp>
      <p:pic>
        <p:nvPicPr>
          <p:cNvPr id="6" name="Graphic 5" descr="Badge Tick1 outline">
            <a:extLst>
              <a:ext uri="{FF2B5EF4-FFF2-40B4-BE49-F238E27FC236}">
                <a16:creationId xmlns:a16="http://schemas.microsoft.com/office/drawing/2014/main" id="{486D7973-CC94-4394-110A-FC0B9A69EB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28" y="724027"/>
            <a:ext cx="647344" cy="647344"/>
          </a:xfrm>
          <a:prstGeom prst="rect">
            <a:avLst/>
          </a:prstGeom>
        </p:spPr>
      </p:pic>
      <p:sp>
        <p:nvSpPr>
          <p:cNvPr id="10" name="Content Placeholder 9">
            <a:extLst>
              <a:ext uri="{FF2B5EF4-FFF2-40B4-BE49-F238E27FC236}">
                <a16:creationId xmlns:a16="http://schemas.microsoft.com/office/drawing/2014/main" id="{B70887F3-A7C0-4255-2624-EB9744AA1057}"/>
              </a:ext>
            </a:extLst>
          </p:cNvPr>
          <p:cNvSpPr>
            <a:spLocks noGrp="1"/>
          </p:cNvSpPr>
          <p:nvPr>
            <p:ph sz="half" idx="2"/>
          </p:nvPr>
        </p:nvSpPr>
        <p:spPr>
          <a:xfrm>
            <a:off x="1194905" y="735390"/>
            <a:ext cx="5750643" cy="5803522"/>
          </a:xfrm>
        </p:spPr>
        <p:txBody>
          <a:bodyPr>
            <a:normAutofit/>
          </a:bodyPr>
          <a:lstStyle/>
          <a:p>
            <a:pPr marL="0" indent="0">
              <a:buNone/>
            </a:pPr>
            <a:r>
              <a:rPr lang="lv-LV" sz="2200" dirty="0"/>
              <a:t>SAM 5.2.1. veiktie ieguldījumi ir saskaņā ar atkritumu apsaimniekošanas sektora prioritārajiem attīstības virzieniem un ir radījuši priekšnosacījumus virzībai uz ES vides mērķu sasniegšanu. Taču, </a:t>
            </a:r>
            <a:r>
              <a:rPr lang="lv-LV" sz="2200" b="1" dirty="0"/>
              <a:t>plānojot ieguldījumus un atbalstāmās darbības, ir jāvadās no ES definētajiem mērķiem un to sasniegšanas termiņiem, ievērojot savlaicīguma un secīguma principu, kā arī vērtējot, vai mērķa sasniegšanai veicamie uzdevumi neietver kompleksu savstarpēji papildinošu pasākumu kopumu</a:t>
            </a:r>
            <a:r>
              <a:rPr lang="lv-LV" sz="2200" dirty="0"/>
              <a:t>.</a:t>
            </a:r>
          </a:p>
          <a:p>
            <a:pPr marL="0" indent="0">
              <a:buNone/>
            </a:pPr>
            <a:endParaRPr lang="lv-LV" sz="2000" b="1" i="1" dirty="0">
              <a:solidFill>
                <a:schemeClr val="accent1"/>
              </a:solidFill>
            </a:endParaRPr>
          </a:p>
          <a:p>
            <a:pPr marL="0" indent="0">
              <a:buNone/>
            </a:pPr>
            <a:r>
              <a:rPr lang="lv-LV" sz="1800" b="1" i="1" dirty="0">
                <a:solidFill>
                  <a:schemeClr val="accent1"/>
                </a:solidFill>
              </a:rPr>
              <a:t>Atbildīgā iestāde</a:t>
            </a:r>
            <a:r>
              <a:rPr lang="lv-LV" sz="1800" b="1" i="1" dirty="0"/>
              <a:t>: </a:t>
            </a:r>
            <a:r>
              <a:rPr lang="lv-LV" sz="1800" i="1" dirty="0"/>
              <a:t>VARAM </a:t>
            </a:r>
          </a:p>
          <a:p>
            <a:pPr marL="0" indent="0">
              <a:buNone/>
            </a:pPr>
            <a:r>
              <a:rPr lang="lv-LV" sz="1800" b="1" i="1" dirty="0">
                <a:solidFill>
                  <a:schemeClr val="accent1"/>
                </a:solidFill>
              </a:rPr>
              <a:t>Iesaistītās puses</a:t>
            </a:r>
            <a:r>
              <a:rPr lang="lv-LV" sz="1800" b="1" i="1" dirty="0"/>
              <a:t>: </a:t>
            </a:r>
            <a:r>
              <a:rPr lang="lv-LV" sz="1800" i="1" dirty="0"/>
              <a:t>Atkritumu nozares uzņēmumi</a:t>
            </a:r>
            <a:endParaRPr lang="lv-LV" sz="1800" dirty="0"/>
          </a:p>
          <a:p>
            <a:endParaRPr lang="lv-LV" sz="2000" dirty="0"/>
          </a:p>
        </p:txBody>
      </p:sp>
    </p:spTree>
    <p:extLst>
      <p:ext uri="{BB962C8B-B14F-4D97-AF65-F5344CB8AC3E}">
        <p14:creationId xmlns:p14="http://schemas.microsoft.com/office/powerpoint/2010/main" val="96526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F36A64-713F-54FA-1B76-E69EC11B9641}"/>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lv-LV" sz="5600" b="1" dirty="0"/>
              <a:t>Projektu ģeogrāfiskais tvērums</a:t>
            </a:r>
            <a:endParaRPr lang="en-US" sz="5600" b="1"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7B6FEF0-9D6E-CE20-AECE-AB12267D0A00}"/>
              </a:ext>
            </a:extLst>
          </p:cNvPr>
          <p:cNvSpPr>
            <a:spLocks noGrp="1"/>
          </p:cNvSpPr>
          <p:nvPr>
            <p:ph type="body" idx="1"/>
          </p:nvPr>
        </p:nvSpPr>
        <p:spPr>
          <a:xfrm>
            <a:off x="1524000" y="3803712"/>
            <a:ext cx="9144000" cy="1563686"/>
          </a:xfrm>
        </p:spPr>
        <p:txBody>
          <a:bodyPr vert="horz" lIns="91440" tIns="45720" rIns="91440" bIns="45720" rtlCol="0">
            <a:normAutofit/>
          </a:bodyPr>
          <a:lstStyle/>
          <a:p>
            <a:pPr algn="ctr"/>
            <a:endParaRPr lang="en-US" sz="2400" i="1"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A2366AE-B70C-0F94-3F9F-01900E665B0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984EBF7-B303-4640-B3A7-714A2350AD3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57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58AC1-6C7D-4902-A97E-1DF7D8BF7365}"/>
              </a:ext>
            </a:extLst>
          </p:cNvPr>
          <p:cNvSpPr>
            <a:spLocks noGrp="1"/>
          </p:cNvSpPr>
          <p:nvPr>
            <p:ph type="sldNum" sz="quarter" idx="12"/>
          </p:nvPr>
        </p:nvSpPr>
        <p:spPr/>
        <p:txBody>
          <a:bodyPr/>
          <a:lstStyle/>
          <a:p>
            <a:fld id="{7984EBF7-B303-4640-B3A7-714A2350AD38}" type="slidenum">
              <a:rPr lang="lv-LV" smtClean="0"/>
              <a:t>17</a:t>
            </a:fld>
            <a:endParaRPr lang="lv-LV"/>
          </a:p>
        </p:txBody>
      </p:sp>
      <p:pic>
        <p:nvPicPr>
          <p:cNvPr id="4" name="Picture 3">
            <a:extLst>
              <a:ext uri="{FF2B5EF4-FFF2-40B4-BE49-F238E27FC236}">
                <a16:creationId xmlns:a16="http://schemas.microsoft.com/office/drawing/2014/main" id="{CB05EFB7-DFFA-A22A-D99F-C212DCFBD2DC}"/>
              </a:ext>
            </a:extLst>
          </p:cNvPr>
          <p:cNvPicPr>
            <a:picLocks noChangeAspect="1"/>
          </p:cNvPicPr>
          <p:nvPr/>
        </p:nvPicPr>
        <p:blipFill>
          <a:blip r:embed="rId2"/>
          <a:stretch>
            <a:fillRect/>
          </a:stretch>
        </p:blipFill>
        <p:spPr>
          <a:xfrm>
            <a:off x="717536" y="0"/>
            <a:ext cx="10756927" cy="6858000"/>
          </a:xfrm>
          <a:prstGeom prst="rect">
            <a:avLst/>
          </a:prstGeom>
        </p:spPr>
      </p:pic>
    </p:spTree>
    <p:extLst>
      <p:ext uri="{BB962C8B-B14F-4D97-AF65-F5344CB8AC3E}">
        <p14:creationId xmlns:p14="http://schemas.microsoft.com/office/powerpoint/2010/main" val="365768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58AC1-6C7D-4902-A97E-1DF7D8BF7365}"/>
              </a:ext>
            </a:extLst>
          </p:cNvPr>
          <p:cNvSpPr>
            <a:spLocks noGrp="1"/>
          </p:cNvSpPr>
          <p:nvPr>
            <p:ph type="sldNum" sz="quarter" idx="12"/>
          </p:nvPr>
        </p:nvSpPr>
        <p:spPr/>
        <p:txBody>
          <a:bodyPr/>
          <a:lstStyle/>
          <a:p>
            <a:fld id="{7984EBF7-B303-4640-B3A7-714A2350AD38}" type="slidenum">
              <a:rPr lang="lv-LV" smtClean="0"/>
              <a:t>18</a:t>
            </a:fld>
            <a:endParaRPr lang="lv-LV"/>
          </a:p>
        </p:txBody>
      </p:sp>
      <p:pic>
        <p:nvPicPr>
          <p:cNvPr id="4" name="Picture 3">
            <a:extLst>
              <a:ext uri="{FF2B5EF4-FFF2-40B4-BE49-F238E27FC236}">
                <a16:creationId xmlns:a16="http://schemas.microsoft.com/office/drawing/2014/main" id="{CB35A5B6-9452-3805-03B4-EA60EA35E952}"/>
              </a:ext>
            </a:extLst>
          </p:cNvPr>
          <p:cNvPicPr>
            <a:picLocks noChangeAspect="1"/>
          </p:cNvPicPr>
          <p:nvPr/>
        </p:nvPicPr>
        <p:blipFill>
          <a:blip r:embed="rId2"/>
          <a:stretch>
            <a:fillRect/>
          </a:stretch>
        </p:blipFill>
        <p:spPr>
          <a:xfrm>
            <a:off x="864479" y="0"/>
            <a:ext cx="10463042" cy="6858000"/>
          </a:xfrm>
          <a:prstGeom prst="rect">
            <a:avLst/>
          </a:prstGeom>
        </p:spPr>
      </p:pic>
    </p:spTree>
    <p:extLst>
      <p:ext uri="{BB962C8B-B14F-4D97-AF65-F5344CB8AC3E}">
        <p14:creationId xmlns:p14="http://schemas.microsoft.com/office/powerpoint/2010/main" val="27534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0EA29-644B-24E6-B58E-B020A3B80B57}"/>
              </a:ext>
            </a:extLst>
          </p:cNvPr>
          <p:cNvSpPr>
            <a:spLocks noGrp="1"/>
          </p:cNvSpPr>
          <p:nvPr>
            <p:ph type="sldNum" sz="quarter" idx="12"/>
          </p:nvPr>
        </p:nvSpPr>
        <p:spPr/>
        <p:txBody>
          <a:bodyPr/>
          <a:lstStyle/>
          <a:p>
            <a:fld id="{7984EBF7-B303-4640-B3A7-714A2350AD38}" type="slidenum">
              <a:rPr lang="lv-LV" smtClean="0"/>
              <a:t>19</a:t>
            </a:fld>
            <a:endParaRPr lang="lv-LV"/>
          </a:p>
        </p:txBody>
      </p:sp>
      <p:pic>
        <p:nvPicPr>
          <p:cNvPr id="5" name="Picture 4">
            <a:extLst>
              <a:ext uri="{FF2B5EF4-FFF2-40B4-BE49-F238E27FC236}">
                <a16:creationId xmlns:a16="http://schemas.microsoft.com/office/drawing/2014/main" id="{E86E209A-E5B1-964C-8682-0B530828D91C}"/>
              </a:ext>
            </a:extLst>
          </p:cNvPr>
          <p:cNvPicPr>
            <a:picLocks noChangeAspect="1"/>
          </p:cNvPicPr>
          <p:nvPr/>
        </p:nvPicPr>
        <p:blipFill>
          <a:blip r:embed="rId2"/>
          <a:stretch>
            <a:fillRect/>
          </a:stretch>
        </p:blipFill>
        <p:spPr>
          <a:xfrm>
            <a:off x="1288119" y="98343"/>
            <a:ext cx="9358109" cy="6661314"/>
          </a:xfrm>
          <a:prstGeom prst="rect">
            <a:avLst/>
          </a:prstGeom>
        </p:spPr>
      </p:pic>
    </p:spTree>
    <p:extLst>
      <p:ext uri="{BB962C8B-B14F-4D97-AF65-F5344CB8AC3E}">
        <p14:creationId xmlns:p14="http://schemas.microsoft.com/office/powerpoint/2010/main" val="236244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DC6E-46AF-2715-28EC-666DF1FB5E76}"/>
              </a:ext>
            </a:extLst>
          </p:cNvPr>
          <p:cNvSpPr>
            <a:spLocks noGrp="1"/>
          </p:cNvSpPr>
          <p:nvPr>
            <p:ph type="title"/>
          </p:nvPr>
        </p:nvSpPr>
        <p:spPr>
          <a:xfrm>
            <a:off x="838200" y="365127"/>
            <a:ext cx="10515600" cy="709072"/>
          </a:xfrm>
        </p:spPr>
        <p:txBody>
          <a:bodyPr/>
          <a:lstStyle/>
          <a:p>
            <a:r>
              <a:rPr lang="lv-LV" b="1" dirty="0"/>
              <a:t>Mērķis un izvērtējuma tvērums</a:t>
            </a:r>
          </a:p>
        </p:txBody>
      </p:sp>
      <p:sp>
        <p:nvSpPr>
          <p:cNvPr id="3" name="Content Placeholder 2">
            <a:extLst>
              <a:ext uri="{FF2B5EF4-FFF2-40B4-BE49-F238E27FC236}">
                <a16:creationId xmlns:a16="http://schemas.microsoft.com/office/drawing/2014/main" id="{92F3F0DA-49EA-F27F-C247-5483A96CFF43}"/>
              </a:ext>
            </a:extLst>
          </p:cNvPr>
          <p:cNvSpPr>
            <a:spLocks noGrp="1"/>
          </p:cNvSpPr>
          <p:nvPr>
            <p:ph idx="1"/>
          </p:nvPr>
        </p:nvSpPr>
        <p:spPr>
          <a:xfrm>
            <a:off x="838200" y="1117887"/>
            <a:ext cx="10515600" cy="1851650"/>
          </a:xfrm>
        </p:spPr>
        <p:txBody>
          <a:bodyPr>
            <a:normAutofit lnSpcReduction="10000"/>
          </a:bodyPr>
          <a:lstStyle/>
          <a:p>
            <a:pPr marL="0" indent="0">
              <a:buNone/>
            </a:pPr>
            <a:r>
              <a:rPr lang="lv-LV" sz="2200" dirty="0"/>
              <a:t>Izvērtējums ir veikts, ņemot vērā DP izvirzīto 5. PV mērķi – </a:t>
            </a:r>
            <a:r>
              <a:rPr lang="lv-LV" sz="2200" u="sng" dirty="0"/>
              <a:t>palielināt resursu izmantošanas efektivitāti un ietekmi uz vides aizsardzību, veicinot pielāgošanos klimata pārmaiņām, risku novēršanu un pārvaldību</a:t>
            </a:r>
            <a:r>
              <a:rPr lang="lv-LV" sz="2200" dirty="0"/>
              <a:t>.</a:t>
            </a:r>
          </a:p>
          <a:p>
            <a:pPr marL="0" indent="0">
              <a:buNone/>
            </a:pPr>
            <a:endParaRPr lang="lv-LV" sz="2200" dirty="0"/>
          </a:p>
          <a:p>
            <a:pPr marL="0" indent="0">
              <a:buNone/>
            </a:pPr>
            <a:r>
              <a:rPr lang="lv-LV" sz="2200" b="1" dirty="0"/>
              <a:t>Vērtējamie parametri:</a:t>
            </a:r>
          </a:p>
        </p:txBody>
      </p:sp>
      <p:sp>
        <p:nvSpPr>
          <p:cNvPr id="4" name="Slide Number Placeholder 3">
            <a:extLst>
              <a:ext uri="{FF2B5EF4-FFF2-40B4-BE49-F238E27FC236}">
                <a16:creationId xmlns:a16="http://schemas.microsoft.com/office/drawing/2014/main" id="{76065CF1-828A-6E31-1645-022479EED902}"/>
              </a:ext>
            </a:extLst>
          </p:cNvPr>
          <p:cNvSpPr>
            <a:spLocks noGrp="1"/>
          </p:cNvSpPr>
          <p:nvPr>
            <p:ph type="sldNum" sz="quarter" idx="12"/>
          </p:nvPr>
        </p:nvSpPr>
        <p:spPr>
          <a:xfrm>
            <a:off x="9246704" y="6492875"/>
            <a:ext cx="2743200" cy="365125"/>
          </a:xfrm>
        </p:spPr>
        <p:txBody>
          <a:bodyPr/>
          <a:lstStyle/>
          <a:p>
            <a:fld id="{7984EBF7-B303-4640-B3A7-714A2350AD38}" type="slidenum">
              <a:rPr lang="lv-LV" smtClean="0"/>
              <a:t>2</a:t>
            </a:fld>
            <a:endParaRPr lang="lv-LV"/>
          </a:p>
        </p:txBody>
      </p:sp>
      <p:graphicFrame>
        <p:nvGraphicFramePr>
          <p:cNvPr id="6" name="Diagram 5">
            <a:extLst>
              <a:ext uri="{FF2B5EF4-FFF2-40B4-BE49-F238E27FC236}">
                <a16:creationId xmlns:a16="http://schemas.microsoft.com/office/drawing/2014/main" id="{058A2A44-18F4-3D26-1047-6784112AC47B}"/>
              </a:ext>
            </a:extLst>
          </p:cNvPr>
          <p:cNvGraphicFramePr/>
          <p:nvPr>
            <p:extLst>
              <p:ext uri="{D42A27DB-BD31-4B8C-83A1-F6EECF244321}">
                <p14:modId xmlns:p14="http://schemas.microsoft.com/office/powerpoint/2010/main" val="324238384"/>
              </p:ext>
            </p:extLst>
          </p:nvPr>
        </p:nvGraphicFramePr>
        <p:xfrm>
          <a:off x="838200" y="2610659"/>
          <a:ext cx="10322928" cy="1661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F641BC1D-D34E-2209-1D89-BCAD0CC373DB}"/>
              </a:ext>
            </a:extLst>
          </p:cNvPr>
          <p:cNvSpPr txBox="1">
            <a:spLocks/>
          </p:cNvSpPr>
          <p:nvPr/>
        </p:nvSpPr>
        <p:spPr>
          <a:xfrm>
            <a:off x="838200" y="4147410"/>
            <a:ext cx="5040086" cy="2268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err="1"/>
              <a:t>Metodoloģija</a:t>
            </a:r>
            <a:endParaRPr lang="en-US" sz="2200" b="1" dirty="0"/>
          </a:p>
          <a:p>
            <a:pPr>
              <a:buFont typeface="Wingdings" panose="05000000000000000000" pitchFamily="2" charset="2"/>
              <a:buChar char="ü"/>
            </a:pPr>
            <a:r>
              <a:rPr lang="lv-LV" sz="2200" dirty="0"/>
              <a:t>Dokumentu analīze</a:t>
            </a:r>
          </a:p>
          <a:p>
            <a:pPr>
              <a:buFont typeface="Wingdings" panose="05000000000000000000" pitchFamily="2" charset="2"/>
              <a:buChar char="ü"/>
            </a:pPr>
            <a:r>
              <a:rPr lang="lv-LV" sz="2200" dirty="0"/>
              <a:t>Statistiskas datu analīze </a:t>
            </a:r>
          </a:p>
          <a:p>
            <a:pPr>
              <a:buFont typeface="Wingdings" panose="05000000000000000000" pitchFamily="2" charset="2"/>
              <a:buChar char="ü"/>
            </a:pPr>
            <a:r>
              <a:rPr lang="lv-LV" sz="2200" dirty="0"/>
              <a:t>20 finansējuma saņēmēju intervijas</a:t>
            </a:r>
          </a:p>
          <a:p>
            <a:pPr>
              <a:buFont typeface="Wingdings" panose="05000000000000000000" pitchFamily="2" charset="2"/>
              <a:buChar char="ü"/>
            </a:pPr>
            <a:r>
              <a:rPr lang="lv-LV" sz="2200" dirty="0"/>
              <a:t>Viena finansējuma saņēmēju aptauja</a:t>
            </a:r>
          </a:p>
          <a:p>
            <a:pPr marL="0" indent="0">
              <a:buNone/>
            </a:pPr>
            <a:endParaRPr lang="lv-LV" sz="2200" b="1" dirty="0"/>
          </a:p>
        </p:txBody>
      </p:sp>
      <p:sp>
        <p:nvSpPr>
          <p:cNvPr id="7" name="Content Placeholder 2">
            <a:extLst>
              <a:ext uri="{FF2B5EF4-FFF2-40B4-BE49-F238E27FC236}">
                <a16:creationId xmlns:a16="http://schemas.microsoft.com/office/drawing/2014/main" id="{53347248-B464-57D8-CD09-B8D1DFF8ECDD}"/>
              </a:ext>
            </a:extLst>
          </p:cNvPr>
          <p:cNvSpPr txBox="1">
            <a:spLocks/>
          </p:cNvSpPr>
          <p:nvPr/>
        </p:nvSpPr>
        <p:spPr>
          <a:xfrm>
            <a:off x="6172200" y="4406445"/>
            <a:ext cx="5181600" cy="2268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lv-LV" sz="2200" dirty="0"/>
              <a:t>10 gadījumu izpētes</a:t>
            </a:r>
            <a:endParaRPr lang="en-US" sz="2200" dirty="0"/>
          </a:p>
          <a:p>
            <a:pPr>
              <a:buFont typeface="Wingdings" panose="05000000000000000000" pitchFamily="2" charset="2"/>
              <a:buChar char="ü"/>
            </a:pPr>
            <a:r>
              <a:rPr lang="lv-LV" sz="2200" dirty="0"/>
              <a:t>IIA / ITN verifikācija un IIA/ITN apskats </a:t>
            </a:r>
            <a:endParaRPr lang="en-US" sz="2200" dirty="0"/>
          </a:p>
          <a:p>
            <a:pPr>
              <a:buFont typeface="Wingdings" panose="05000000000000000000" pitchFamily="2" charset="2"/>
              <a:buChar char="ü"/>
            </a:pPr>
            <a:r>
              <a:rPr lang="lv-LV" sz="2200" dirty="0"/>
              <a:t>Izpildītāja iekšējās ekspertu diskusijas </a:t>
            </a:r>
            <a:endParaRPr lang="en-US" sz="2200" dirty="0"/>
          </a:p>
          <a:p>
            <a:pPr>
              <a:buFont typeface="Wingdings" panose="05000000000000000000" pitchFamily="2" charset="2"/>
              <a:buChar char="ü"/>
            </a:pPr>
            <a:r>
              <a:rPr lang="lv-LV" sz="2200" dirty="0"/>
              <a:t>Ikmēneša sanāksmes un diskusijas ar Pasūtītāju un VARAM ekspertiem </a:t>
            </a:r>
          </a:p>
          <a:p>
            <a:endParaRPr lang="lv-LV" sz="2200" b="1" dirty="0"/>
          </a:p>
        </p:txBody>
      </p:sp>
    </p:spTree>
    <p:extLst>
      <p:ext uri="{BB962C8B-B14F-4D97-AF65-F5344CB8AC3E}">
        <p14:creationId xmlns:p14="http://schemas.microsoft.com/office/powerpoint/2010/main" val="333328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3445C-38AA-BD5E-4768-BFB410177857}"/>
              </a:ext>
            </a:extLst>
          </p:cNvPr>
          <p:cNvSpPr>
            <a:spLocks noGrp="1"/>
          </p:cNvSpPr>
          <p:nvPr>
            <p:ph type="sldNum" sz="quarter" idx="12"/>
          </p:nvPr>
        </p:nvSpPr>
        <p:spPr/>
        <p:txBody>
          <a:bodyPr/>
          <a:lstStyle/>
          <a:p>
            <a:fld id="{7984EBF7-B303-4640-B3A7-714A2350AD38}" type="slidenum">
              <a:rPr lang="lv-LV" smtClean="0"/>
              <a:t>20</a:t>
            </a:fld>
            <a:endParaRPr lang="lv-LV"/>
          </a:p>
        </p:txBody>
      </p:sp>
      <p:pic>
        <p:nvPicPr>
          <p:cNvPr id="4" name="Picture 3">
            <a:extLst>
              <a:ext uri="{FF2B5EF4-FFF2-40B4-BE49-F238E27FC236}">
                <a16:creationId xmlns:a16="http://schemas.microsoft.com/office/drawing/2014/main" id="{730B8459-4F1A-9DD8-A5A3-90C0B433AE60}"/>
              </a:ext>
            </a:extLst>
          </p:cNvPr>
          <p:cNvPicPr>
            <a:picLocks noChangeAspect="1"/>
          </p:cNvPicPr>
          <p:nvPr/>
        </p:nvPicPr>
        <p:blipFill>
          <a:blip r:embed="rId2"/>
          <a:stretch>
            <a:fillRect/>
          </a:stretch>
        </p:blipFill>
        <p:spPr>
          <a:xfrm>
            <a:off x="1466094" y="0"/>
            <a:ext cx="9259811" cy="6858000"/>
          </a:xfrm>
          <a:prstGeom prst="rect">
            <a:avLst/>
          </a:prstGeom>
        </p:spPr>
      </p:pic>
    </p:spTree>
    <p:extLst>
      <p:ext uri="{BB962C8B-B14F-4D97-AF65-F5344CB8AC3E}">
        <p14:creationId xmlns:p14="http://schemas.microsoft.com/office/powerpoint/2010/main" val="42113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3445C-38AA-BD5E-4768-BFB410177857}"/>
              </a:ext>
            </a:extLst>
          </p:cNvPr>
          <p:cNvSpPr>
            <a:spLocks noGrp="1"/>
          </p:cNvSpPr>
          <p:nvPr>
            <p:ph type="sldNum" sz="quarter" idx="12"/>
          </p:nvPr>
        </p:nvSpPr>
        <p:spPr/>
        <p:txBody>
          <a:bodyPr/>
          <a:lstStyle/>
          <a:p>
            <a:fld id="{7984EBF7-B303-4640-B3A7-714A2350AD38}" type="slidenum">
              <a:rPr lang="lv-LV" smtClean="0"/>
              <a:t>21</a:t>
            </a:fld>
            <a:endParaRPr lang="lv-LV"/>
          </a:p>
        </p:txBody>
      </p:sp>
      <p:pic>
        <p:nvPicPr>
          <p:cNvPr id="5" name="Picture 4">
            <a:extLst>
              <a:ext uri="{FF2B5EF4-FFF2-40B4-BE49-F238E27FC236}">
                <a16:creationId xmlns:a16="http://schemas.microsoft.com/office/drawing/2014/main" id="{EE72F645-9141-1585-1D6D-953E1B5F8BB7}"/>
              </a:ext>
            </a:extLst>
          </p:cNvPr>
          <p:cNvPicPr>
            <a:picLocks noChangeAspect="1"/>
          </p:cNvPicPr>
          <p:nvPr/>
        </p:nvPicPr>
        <p:blipFill>
          <a:blip r:embed="rId2"/>
          <a:stretch>
            <a:fillRect/>
          </a:stretch>
        </p:blipFill>
        <p:spPr>
          <a:xfrm>
            <a:off x="540398" y="0"/>
            <a:ext cx="11111204" cy="6858000"/>
          </a:xfrm>
          <a:prstGeom prst="rect">
            <a:avLst/>
          </a:prstGeom>
        </p:spPr>
      </p:pic>
    </p:spTree>
    <p:extLst>
      <p:ext uri="{BB962C8B-B14F-4D97-AF65-F5344CB8AC3E}">
        <p14:creationId xmlns:p14="http://schemas.microsoft.com/office/powerpoint/2010/main" val="417763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35296E-1B42-D539-AFC5-CC42C3BB4A45}"/>
              </a:ext>
            </a:extLst>
          </p:cNvPr>
          <p:cNvSpPr>
            <a:spLocks noGrp="1"/>
          </p:cNvSpPr>
          <p:nvPr>
            <p:ph type="sldNum" sz="quarter" idx="12"/>
          </p:nvPr>
        </p:nvSpPr>
        <p:spPr/>
        <p:txBody>
          <a:bodyPr/>
          <a:lstStyle/>
          <a:p>
            <a:fld id="{7984EBF7-B303-4640-B3A7-714A2350AD38}" type="slidenum">
              <a:rPr lang="lv-LV" smtClean="0"/>
              <a:t>22</a:t>
            </a:fld>
            <a:endParaRPr lang="lv-LV"/>
          </a:p>
        </p:txBody>
      </p:sp>
      <p:pic>
        <p:nvPicPr>
          <p:cNvPr id="13" name="Picture 12">
            <a:extLst>
              <a:ext uri="{FF2B5EF4-FFF2-40B4-BE49-F238E27FC236}">
                <a16:creationId xmlns:a16="http://schemas.microsoft.com/office/drawing/2014/main" id="{2AF17123-06F1-0886-FDB5-399CA2D9C358}"/>
              </a:ext>
            </a:extLst>
          </p:cNvPr>
          <p:cNvPicPr>
            <a:picLocks noChangeAspect="1"/>
          </p:cNvPicPr>
          <p:nvPr/>
        </p:nvPicPr>
        <p:blipFill>
          <a:blip r:embed="rId3"/>
          <a:stretch>
            <a:fillRect/>
          </a:stretch>
        </p:blipFill>
        <p:spPr>
          <a:xfrm>
            <a:off x="1170214" y="0"/>
            <a:ext cx="9851571" cy="6668397"/>
          </a:xfrm>
          <a:prstGeom prst="rect">
            <a:avLst/>
          </a:prstGeom>
        </p:spPr>
      </p:pic>
    </p:spTree>
    <p:extLst>
      <p:ext uri="{BB962C8B-B14F-4D97-AF65-F5344CB8AC3E}">
        <p14:creationId xmlns:p14="http://schemas.microsoft.com/office/powerpoint/2010/main" val="339935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6C78A-EEEA-4718-2AC1-4F8CCE9FBEE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err="1">
                <a:solidFill>
                  <a:schemeClr val="tx1"/>
                </a:solidFill>
                <a:latin typeface="+mj-lt"/>
                <a:ea typeface="+mj-ea"/>
                <a:cs typeface="+mj-cs"/>
              </a:rPr>
              <a:t>Paldies</a:t>
            </a:r>
            <a:r>
              <a:rPr lang="lv-LV" sz="7200" kern="1200">
                <a:solidFill>
                  <a:schemeClr val="tx1"/>
                </a:solidFill>
                <a:latin typeface="+mj-lt"/>
                <a:ea typeface="+mj-ea"/>
                <a:cs typeface="+mj-cs"/>
              </a:rPr>
              <a:t> par uzmanību!</a:t>
            </a:r>
            <a:r>
              <a:rPr lang="en-US" sz="7200" kern="1200">
                <a:solidFill>
                  <a:schemeClr val="tx1"/>
                </a:solidFill>
                <a:latin typeface="+mj-lt"/>
                <a:ea typeface="+mj-ea"/>
                <a:cs typeface="+mj-cs"/>
              </a:rPr>
              <a:t> 	</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6062CE4-B2F6-6B5F-2A73-3E3D1BD0183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7984EBF7-B303-4640-B3A7-714A2350AD38}" type="slidenum">
              <a:rPr lang="en-US" smtClean="0"/>
              <a:pPr>
                <a:spcAft>
                  <a:spcPts val="600"/>
                </a:spcAft>
              </a:pPr>
              <a:t>23</a:t>
            </a:fld>
            <a:endParaRPr lang="en-US"/>
          </a:p>
        </p:txBody>
      </p:sp>
      <p:sp>
        <p:nvSpPr>
          <p:cNvPr id="5" name="Text Placeholder 2">
            <a:extLst>
              <a:ext uri="{FF2B5EF4-FFF2-40B4-BE49-F238E27FC236}">
                <a16:creationId xmlns:a16="http://schemas.microsoft.com/office/drawing/2014/main" id="{22F1DB7D-414B-4034-FAC6-A487B6B17907}"/>
              </a:ext>
            </a:extLst>
          </p:cNvPr>
          <p:cNvSpPr txBox="1">
            <a:spLocks/>
          </p:cNvSpPr>
          <p:nvPr/>
        </p:nvSpPr>
        <p:spPr>
          <a:xfrm>
            <a:off x="1524000" y="3271595"/>
            <a:ext cx="9144000" cy="6519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err="1">
                <a:solidFill>
                  <a:schemeClr val="tx1"/>
                </a:solidFill>
              </a:rPr>
              <a:t>Jautājumi</a:t>
            </a:r>
            <a:r>
              <a:rPr lang="lv-LV" sz="3200" dirty="0">
                <a:solidFill>
                  <a:schemeClr val="tx1"/>
                </a:solidFill>
              </a:rPr>
              <a:t>, komentāri</a:t>
            </a:r>
            <a:r>
              <a:rPr lang="en-US" sz="3200" dirty="0">
                <a:solidFill>
                  <a:schemeClr val="tx1"/>
                </a:solidFill>
              </a:rPr>
              <a:t>?</a:t>
            </a:r>
          </a:p>
        </p:txBody>
      </p:sp>
    </p:spTree>
    <p:extLst>
      <p:ext uri="{BB962C8B-B14F-4D97-AF65-F5344CB8AC3E}">
        <p14:creationId xmlns:p14="http://schemas.microsoft.com/office/powerpoint/2010/main" val="268781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6A48F7-9CF9-D362-DDB2-D6359C04192E}"/>
              </a:ext>
            </a:extLst>
          </p:cNvPr>
          <p:cNvSpPr>
            <a:spLocks noGrp="1"/>
          </p:cNvSpPr>
          <p:nvPr>
            <p:ph type="sldNum" sz="quarter" idx="12"/>
          </p:nvPr>
        </p:nvSpPr>
        <p:spPr/>
        <p:txBody>
          <a:bodyPr/>
          <a:lstStyle/>
          <a:p>
            <a:fld id="{7984EBF7-B303-4640-B3A7-714A2350AD38}" type="slidenum">
              <a:rPr lang="lv-LV" smtClean="0"/>
              <a:t>3</a:t>
            </a:fld>
            <a:endParaRPr lang="lv-LV"/>
          </a:p>
        </p:txBody>
      </p:sp>
      <p:graphicFrame>
        <p:nvGraphicFramePr>
          <p:cNvPr id="3" name="Table 2">
            <a:extLst>
              <a:ext uri="{FF2B5EF4-FFF2-40B4-BE49-F238E27FC236}">
                <a16:creationId xmlns:a16="http://schemas.microsoft.com/office/drawing/2014/main" id="{5EBCDE02-A8E6-142E-4107-9B6A693CA606}"/>
              </a:ext>
            </a:extLst>
          </p:cNvPr>
          <p:cNvGraphicFramePr>
            <a:graphicFrameLocks noGrp="1"/>
          </p:cNvGraphicFramePr>
          <p:nvPr>
            <p:extLst>
              <p:ext uri="{D42A27DB-BD31-4B8C-83A1-F6EECF244321}">
                <p14:modId xmlns:p14="http://schemas.microsoft.com/office/powerpoint/2010/main" val="2575590829"/>
              </p:ext>
            </p:extLst>
          </p:nvPr>
        </p:nvGraphicFramePr>
        <p:xfrm>
          <a:off x="380245" y="206606"/>
          <a:ext cx="10583502" cy="6444787"/>
        </p:xfrm>
        <a:graphic>
          <a:graphicData uri="http://schemas.openxmlformats.org/drawingml/2006/table">
            <a:tbl>
              <a:tblPr/>
              <a:tblGrid>
                <a:gridCol w="4222562">
                  <a:extLst>
                    <a:ext uri="{9D8B030D-6E8A-4147-A177-3AD203B41FA5}">
                      <a16:colId xmlns:a16="http://schemas.microsoft.com/office/drawing/2014/main" val="3070105936"/>
                    </a:ext>
                  </a:extLst>
                </a:gridCol>
                <a:gridCol w="1893831">
                  <a:extLst>
                    <a:ext uri="{9D8B030D-6E8A-4147-A177-3AD203B41FA5}">
                      <a16:colId xmlns:a16="http://schemas.microsoft.com/office/drawing/2014/main" val="1352797648"/>
                    </a:ext>
                  </a:extLst>
                </a:gridCol>
                <a:gridCol w="1205168">
                  <a:extLst>
                    <a:ext uri="{9D8B030D-6E8A-4147-A177-3AD203B41FA5}">
                      <a16:colId xmlns:a16="http://schemas.microsoft.com/office/drawing/2014/main" val="3764743721"/>
                    </a:ext>
                  </a:extLst>
                </a:gridCol>
                <a:gridCol w="3261941">
                  <a:extLst>
                    <a:ext uri="{9D8B030D-6E8A-4147-A177-3AD203B41FA5}">
                      <a16:colId xmlns:a16="http://schemas.microsoft.com/office/drawing/2014/main" val="4217769079"/>
                    </a:ext>
                  </a:extLst>
                </a:gridCol>
              </a:tblGrid>
              <a:tr h="536907">
                <a:tc>
                  <a:txBody>
                    <a:bodyPr/>
                    <a:lstStyle/>
                    <a:p>
                      <a:pPr marL="108000" algn="l" fontAlgn="ctr"/>
                      <a:r>
                        <a:rPr lang="lv-LV" sz="1400" b="1" i="0" u="none" strike="noStrike" dirty="0">
                          <a:solidFill>
                            <a:schemeClr val="bg1"/>
                          </a:solidFill>
                          <a:effectLst/>
                          <a:latin typeface="+mn-lt"/>
                        </a:rPr>
                        <a:t>Nosaukums (īsi)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lv-LV" sz="1400" b="1" i="0" u="none" strike="noStrike" dirty="0">
                          <a:solidFill>
                            <a:schemeClr val="bg1"/>
                          </a:solidFill>
                          <a:effectLst/>
                          <a:latin typeface="+mn-lt"/>
                        </a:rPr>
                        <a:t>Kopējās investīcijas, milj. EUR </a:t>
                      </a:r>
                    </a:p>
                    <a:p>
                      <a:pPr algn="ctr" fontAlgn="ctr"/>
                      <a:r>
                        <a:rPr lang="lv-LV" sz="1400" b="1" i="0" u="none" strike="noStrike" dirty="0">
                          <a:solidFill>
                            <a:schemeClr val="bg1"/>
                          </a:solidFill>
                          <a:effectLst/>
                          <a:latin typeface="+mn-lt"/>
                        </a:rPr>
                        <a:t>(uz 10.06.2024)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lv-LV" sz="1400" b="1" i="0" u="none" strike="noStrike">
                          <a:solidFill>
                            <a:schemeClr val="bg1"/>
                          </a:solidFill>
                          <a:effectLst/>
                          <a:latin typeface="+mn-lt"/>
                        </a:rPr>
                        <a:t>Projekti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lv-LV" sz="1400" b="1" i="0" u="none" strike="noStrike">
                          <a:solidFill>
                            <a:schemeClr val="bg1"/>
                          </a:solidFill>
                          <a:effectLst/>
                          <a:latin typeface="+mn-lt"/>
                        </a:rPr>
                        <a:t>Finansējuma saņēmēji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482613378"/>
                  </a:ext>
                </a:extLst>
              </a:tr>
              <a:tr h="518110">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5.1.1.: </a:t>
                      </a:r>
                      <a:r>
                        <a:rPr lang="lv-LV" sz="1400" b="1" i="0" u="none" strike="noStrike" dirty="0">
                          <a:solidFill>
                            <a:srgbClr val="000000"/>
                          </a:solidFill>
                          <a:effectLst/>
                          <a:latin typeface="+mn-lt"/>
                        </a:rPr>
                        <a:t>Plūdu un krasta erozijas riska novēršana pilsētās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Pašvaldība / pašvaldības iestāde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926196"/>
                  </a:ext>
                </a:extLst>
              </a:tr>
              <a:tr h="502895">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5.1.2.: </a:t>
                      </a:r>
                      <a:r>
                        <a:rPr lang="lv-LV" sz="1400" b="1" i="0" u="none" strike="noStrike" dirty="0">
                          <a:solidFill>
                            <a:srgbClr val="000000"/>
                          </a:solidFill>
                          <a:effectLst/>
                          <a:latin typeface="+mn-lt"/>
                        </a:rPr>
                        <a:t>Plūdu riska mazināšana lauku teritorijās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ZMNĪ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360546"/>
                  </a:ext>
                </a:extLst>
              </a:tr>
              <a:tr h="564436">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5.2.1.: </a:t>
                      </a:r>
                      <a:r>
                        <a:rPr lang="lv-LV" sz="1400" b="1" i="0" u="none" strike="noStrike" dirty="0">
                          <a:solidFill>
                            <a:srgbClr val="000000"/>
                          </a:solidFill>
                          <a:effectLst/>
                          <a:latin typeface="+mn-lt"/>
                        </a:rPr>
                        <a:t>Atkritumu apsaimniekošanas infrastruktūras pilnveidošana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138,7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Komersanti, pašvaldība vai pašvaldības iestāde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053341"/>
                  </a:ext>
                </a:extLst>
              </a:tr>
              <a:tr h="612515">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5.3.1.: </a:t>
                      </a:r>
                      <a:r>
                        <a:rPr lang="lv-LV" sz="1400" b="1" i="0" u="none" strike="noStrike" dirty="0">
                          <a:solidFill>
                            <a:srgbClr val="000000"/>
                          </a:solidFill>
                          <a:effectLst/>
                          <a:latin typeface="+mn-lt"/>
                        </a:rPr>
                        <a:t>Attīstīt un uzlabot ŪK pakalpojumus un pieslēgšanas iespējas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267,2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Komersanti, pašvaldību aģentūras, pašvaldības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596195"/>
                  </a:ext>
                </a:extLst>
              </a:tr>
              <a:tr h="570368">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5.4.1.: </a:t>
                      </a:r>
                      <a:r>
                        <a:rPr lang="lv-LV" sz="1400" b="1" i="0" u="none" strike="noStrike" dirty="0">
                          <a:solidFill>
                            <a:srgbClr val="000000"/>
                          </a:solidFill>
                          <a:effectLst/>
                          <a:latin typeface="+mn-lt"/>
                        </a:rPr>
                        <a:t>Antropogēno slodzi mazinoša infrastruk-tūra Natura 2000 teritorijās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Pašvaldība / pašvaldības iestāde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06434"/>
                  </a:ext>
                </a:extLst>
              </a:tr>
              <a:tr h="473901">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5.4.2.:</a:t>
                      </a:r>
                      <a:r>
                        <a:rPr lang="lv-LV" sz="1400" b="1" i="0" u="none" strike="noStrike" dirty="0">
                          <a:solidFill>
                            <a:srgbClr val="000000"/>
                          </a:solidFill>
                          <a:effectLst/>
                          <a:latin typeface="+mn-lt"/>
                        </a:rPr>
                        <a:t> Vides monitorings un kontrole, sabiedrības līdzdalība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DAPV, LVĢMC, VRAA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043371"/>
                  </a:ext>
                </a:extLst>
              </a:tr>
              <a:tr h="548285">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5.4.3.: </a:t>
                      </a:r>
                      <a:r>
                        <a:rPr lang="lv-LV" sz="1400" b="1" i="0" u="none" strike="noStrike" dirty="0">
                          <a:solidFill>
                            <a:srgbClr val="000000"/>
                          </a:solidFill>
                          <a:effectLst/>
                          <a:latin typeface="+mn-lt"/>
                        </a:rPr>
                        <a:t>ES nozīmes dzīvotņu atjaunošana un apsaimniekošanas pasākumi Natura 2000 teritorijās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DAPV, pašvaldības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183163"/>
                  </a:ext>
                </a:extLst>
              </a:tr>
              <a:tr h="579422">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5.5.1.: </a:t>
                      </a:r>
                      <a:r>
                        <a:rPr lang="lv-LV" sz="1400" b="1" i="0" u="none" strike="noStrike" dirty="0">
                          <a:solidFill>
                            <a:srgbClr val="000000"/>
                          </a:solidFill>
                          <a:effectLst/>
                          <a:latin typeface="+mn-lt"/>
                        </a:rPr>
                        <a:t>Dabas un kultūras mantojuma saglabāšana, aizsargāšana, veicināšana un attīstība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126,6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Pašvaldība/ pašvaldības iestāde/ pašvaldības kapitālsabiedrība / VNĪ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030711"/>
                  </a:ext>
                </a:extLst>
              </a:tr>
              <a:tr h="497940">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5.6.1.: </a:t>
                      </a:r>
                      <a:r>
                        <a:rPr lang="lv-LV" sz="1400" b="1" i="0" u="none" strike="noStrike" dirty="0">
                          <a:solidFill>
                            <a:srgbClr val="000000"/>
                          </a:solidFill>
                          <a:effectLst/>
                          <a:latin typeface="+mn-lt"/>
                        </a:rPr>
                        <a:t>Rīgas pilsētas revitalizācija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SIA “Latvijas Nacionālais sporta centrs”, Rīgas valstspilsētas pašvaldība, VNĪ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853011"/>
                  </a:ext>
                </a:extLst>
              </a:tr>
              <a:tr h="534155">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5.6.2.: </a:t>
                      </a:r>
                      <a:r>
                        <a:rPr lang="lv-LV" sz="1400" b="1" i="0" u="none" strike="noStrike" dirty="0">
                          <a:solidFill>
                            <a:srgbClr val="000000"/>
                          </a:solidFill>
                          <a:effectLst/>
                          <a:latin typeface="+mn-lt"/>
                        </a:rPr>
                        <a:t>Teritoriju revitalizācija, reģenerējot degradētās teritorijas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355,4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Pašvaldības / pašvaldības iestādes / komersanti, ostu pārvaldes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200152"/>
                  </a:ext>
                </a:extLst>
              </a:tr>
              <a:tr h="402680">
                <a:tc>
                  <a:txBody>
                    <a:bodyPr/>
                    <a:lstStyle/>
                    <a:p>
                      <a:pPr marL="108000" algn="l" fontAlgn="ctr">
                        <a:spcBef>
                          <a:spcPts val="600"/>
                        </a:spcBef>
                        <a:spcAft>
                          <a:spcPts val="600"/>
                        </a:spcAft>
                      </a:pPr>
                      <a:r>
                        <a:rPr lang="lv-LV" sz="1400" b="1" i="0" u="none" strike="noStrike" dirty="0">
                          <a:solidFill>
                            <a:schemeClr val="accent1"/>
                          </a:solidFill>
                          <a:effectLst/>
                          <a:latin typeface="+mn-lt"/>
                        </a:rPr>
                        <a:t>SAM 5.6.3.: </a:t>
                      </a:r>
                      <a:r>
                        <a:rPr lang="lv-LV" sz="1400" b="1" i="0" u="none" strike="noStrike" dirty="0">
                          <a:solidFill>
                            <a:srgbClr val="000000"/>
                          </a:solidFill>
                          <a:effectLst/>
                          <a:latin typeface="+mn-lt"/>
                        </a:rPr>
                        <a:t>Vēsturiski piesārņoto vietu sanācija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600"/>
                        </a:spcBef>
                        <a:spcAft>
                          <a:spcPts val="600"/>
                        </a:spcAft>
                      </a:pPr>
                      <a:r>
                        <a:rPr lang="lv-LV" sz="1400" b="1"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spcBef>
                          <a:spcPts val="600"/>
                        </a:spcBef>
                        <a:spcAft>
                          <a:spcPts val="600"/>
                        </a:spcAft>
                      </a:pPr>
                      <a:r>
                        <a:rPr lang="lv-LV" sz="1400" b="0" i="0" u="none" strike="noStrike" dirty="0">
                          <a:solidFill>
                            <a:srgbClr val="000000"/>
                          </a:solidFill>
                          <a:effectLst/>
                          <a:latin typeface="+mn-lt"/>
                        </a:rPr>
                        <a:t>VVD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230534"/>
                  </a:ext>
                </a:extLst>
              </a:tr>
            </a:tbl>
          </a:graphicData>
        </a:graphic>
      </p:graphicFrame>
    </p:spTree>
    <p:extLst>
      <p:ext uri="{BB962C8B-B14F-4D97-AF65-F5344CB8AC3E}">
        <p14:creationId xmlns:p14="http://schemas.microsoft.com/office/powerpoint/2010/main" val="420608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35296E-1B42-D539-AFC5-CC42C3BB4A45}"/>
              </a:ext>
            </a:extLst>
          </p:cNvPr>
          <p:cNvSpPr>
            <a:spLocks noGrp="1"/>
          </p:cNvSpPr>
          <p:nvPr>
            <p:ph type="sldNum" sz="quarter" idx="12"/>
          </p:nvPr>
        </p:nvSpPr>
        <p:spPr/>
        <p:txBody>
          <a:bodyPr/>
          <a:lstStyle/>
          <a:p>
            <a:fld id="{7984EBF7-B303-4640-B3A7-714A2350AD38}" type="slidenum">
              <a:rPr lang="lv-LV" smtClean="0"/>
              <a:t>4</a:t>
            </a:fld>
            <a:endParaRPr lang="lv-LV"/>
          </a:p>
        </p:txBody>
      </p:sp>
      <p:graphicFrame>
        <p:nvGraphicFramePr>
          <p:cNvPr id="3" name="TextBox 4">
            <a:extLst>
              <a:ext uri="{FF2B5EF4-FFF2-40B4-BE49-F238E27FC236}">
                <a16:creationId xmlns:a16="http://schemas.microsoft.com/office/drawing/2014/main" id="{63DEDF4F-8457-9E74-69CB-05544D473602}"/>
              </a:ext>
            </a:extLst>
          </p:cNvPr>
          <p:cNvGraphicFramePr/>
          <p:nvPr>
            <p:extLst>
              <p:ext uri="{D42A27DB-BD31-4B8C-83A1-F6EECF244321}">
                <p14:modId xmlns:p14="http://schemas.microsoft.com/office/powerpoint/2010/main" val="1844174885"/>
              </p:ext>
            </p:extLst>
          </p:nvPr>
        </p:nvGraphicFramePr>
        <p:xfrm>
          <a:off x="1451717" y="450777"/>
          <a:ext cx="9288565" cy="595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08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937FF-8807-ECDF-E1CB-AFCDAE64B793}"/>
              </a:ext>
            </a:extLst>
          </p:cNvPr>
          <p:cNvSpPr>
            <a:spLocks noGrp="1"/>
          </p:cNvSpPr>
          <p:nvPr>
            <p:ph type="sldNum" sz="quarter" idx="12"/>
          </p:nvPr>
        </p:nvSpPr>
        <p:spPr/>
        <p:txBody>
          <a:bodyPr/>
          <a:lstStyle/>
          <a:p>
            <a:fld id="{7984EBF7-B303-4640-B3A7-714A2350AD38}" type="slidenum">
              <a:rPr lang="lv-LV" smtClean="0"/>
              <a:t>5</a:t>
            </a:fld>
            <a:endParaRPr lang="lv-LV"/>
          </a:p>
        </p:txBody>
      </p:sp>
      <p:sp>
        <p:nvSpPr>
          <p:cNvPr id="6" name="Title 1">
            <a:extLst>
              <a:ext uri="{FF2B5EF4-FFF2-40B4-BE49-F238E27FC236}">
                <a16:creationId xmlns:a16="http://schemas.microsoft.com/office/drawing/2014/main" id="{5FDCA7E7-D68D-1D1E-D867-EC2D557F33BF}"/>
              </a:ext>
            </a:extLst>
          </p:cNvPr>
          <p:cNvSpPr>
            <a:spLocks noGrp="1"/>
          </p:cNvSpPr>
          <p:nvPr>
            <p:ph type="title"/>
          </p:nvPr>
        </p:nvSpPr>
        <p:spPr>
          <a:xfrm>
            <a:off x="838200" y="365127"/>
            <a:ext cx="10515600" cy="709072"/>
          </a:xfrm>
        </p:spPr>
        <p:txBody>
          <a:bodyPr/>
          <a:lstStyle/>
          <a:p>
            <a:r>
              <a:rPr lang="en-US" b="1" dirty="0" err="1"/>
              <a:t>Atbilstība</a:t>
            </a:r>
            <a:endParaRPr lang="lv-LV" b="1" dirty="0"/>
          </a:p>
        </p:txBody>
      </p:sp>
      <p:sp>
        <p:nvSpPr>
          <p:cNvPr id="2" name="TextBox 1">
            <a:extLst>
              <a:ext uri="{FF2B5EF4-FFF2-40B4-BE49-F238E27FC236}">
                <a16:creationId xmlns:a16="http://schemas.microsoft.com/office/drawing/2014/main" id="{D8ED9965-09D4-9358-8EFA-229355AC3A19}"/>
              </a:ext>
            </a:extLst>
          </p:cNvPr>
          <p:cNvSpPr txBox="1"/>
          <p:nvPr/>
        </p:nvSpPr>
        <p:spPr>
          <a:xfrm>
            <a:off x="1533330" y="1579926"/>
            <a:ext cx="9125339" cy="3477875"/>
          </a:xfrm>
          <a:prstGeom prst="rect">
            <a:avLst/>
          </a:prstGeom>
          <a:noFill/>
        </p:spPr>
        <p:txBody>
          <a:bodyPr wrap="square" rtlCol="0">
            <a:spAutoFit/>
          </a:bodyPr>
          <a:lstStyle/>
          <a:p>
            <a:r>
              <a:rPr lang="lv-LV" sz="2200" dirty="0">
                <a:effectLst/>
                <a:ea typeface="Times New Roman" panose="02020603050405020304" pitchFamily="18" charset="0"/>
              </a:rPr>
              <a:t>Ieguldījumi 5. PV ir veikti atbilstoši – atbilstoši ES regulējumam attiecībā uz sasniedzamajiem rādītājiem un mērķiem vides jomā, kā arī atbilstoši nozares plānošanas dokumentiem, t.sk. lai līdz šim neizmantotās teritorijas un objektus atgrieztu ekonomiskajā apritē un nepilnvērtīgi izmantotajām teritorijām piešķirtu lielāku pievienotu sociālekonomisko vērtību.</a:t>
            </a:r>
          </a:p>
          <a:p>
            <a:pPr marL="342900" indent="-342900">
              <a:buFont typeface="Wingdings" panose="05000000000000000000" pitchFamily="2" charset="2"/>
              <a:buChar char="ü"/>
            </a:pPr>
            <a:endParaRPr lang="lv-LV" sz="2200" dirty="0">
              <a:effectLst/>
              <a:ea typeface="Times New Roman" panose="02020603050405020304" pitchFamily="18" charset="0"/>
            </a:endParaRPr>
          </a:p>
          <a:p>
            <a:pPr marL="342900" indent="-342900">
              <a:buFont typeface="Wingdings" panose="05000000000000000000" pitchFamily="2" charset="2"/>
              <a:buChar char="ü"/>
            </a:pPr>
            <a:endParaRPr lang="lv-LV" sz="2200" dirty="0">
              <a:effectLst/>
              <a:ea typeface="Times New Roman" panose="02020603050405020304" pitchFamily="18" charset="0"/>
            </a:endParaRPr>
          </a:p>
          <a:p>
            <a:endParaRPr lang="lv-LV" sz="2200" dirty="0">
              <a:effectLst/>
              <a:ea typeface="SimSun" panose="02010600030101010101" pitchFamily="2" charset="-122"/>
              <a:cs typeface="Tahoma" panose="020B0604030504040204" pitchFamily="34" charset="0"/>
            </a:endParaRPr>
          </a:p>
          <a:p>
            <a:r>
              <a:rPr lang="lv-LV" sz="2200" dirty="0">
                <a:effectLst/>
                <a:ea typeface="SimSun" panose="02010600030101010101" pitchFamily="2" charset="-122"/>
                <a:cs typeface="Tahoma" panose="020B0604030504040204" pitchFamily="34" charset="0"/>
              </a:rPr>
              <a:t>Ieguldījumi 5. PV nodrošina savstarpēju to sasaisti un papildinātību</a:t>
            </a:r>
            <a:r>
              <a:rPr lang="lv-LV" sz="2200" dirty="0">
                <a:ea typeface="SimSun" panose="02010600030101010101" pitchFamily="2" charset="-122"/>
                <a:cs typeface="Tahoma" panose="020B0604030504040204" pitchFamily="34" charset="0"/>
              </a:rPr>
              <a:t>, t.sk. </a:t>
            </a:r>
            <a:r>
              <a:rPr lang="lv-LV" sz="2200" dirty="0">
                <a:effectLst/>
                <a:ea typeface="SimSun" panose="02010600030101010101" pitchFamily="2" charset="-122"/>
                <a:cs typeface="Tahoma" panose="020B0604030504040204" pitchFamily="34" charset="0"/>
              </a:rPr>
              <a:t>ar 2. PV, 3. PV, 4. PV un 6. PV ieguldījumiem. </a:t>
            </a:r>
            <a:endParaRPr lang="en-US" sz="2200" dirty="0"/>
          </a:p>
        </p:txBody>
      </p:sp>
      <p:pic>
        <p:nvPicPr>
          <p:cNvPr id="3" name="Graphic 2" descr="Badge Tick1 outline">
            <a:extLst>
              <a:ext uri="{FF2B5EF4-FFF2-40B4-BE49-F238E27FC236}">
                <a16:creationId xmlns:a16="http://schemas.microsoft.com/office/drawing/2014/main" id="{3206D610-FB51-F741-24A5-8FEEAE6FC5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579926"/>
            <a:ext cx="647344" cy="647344"/>
          </a:xfrm>
          <a:prstGeom prst="rect">
            <a:avLst/>
          </a:prstGeom>
        </p:spPr>
      </p:pic>
      <p:pic>
        <p:nvPicPr>
          <p:cNvPr id="4" name="Graphic 3" descr="Badge Tick1 outline">
            <a:extLst>
              <a:ext uri="{FF2B5EF4-FFF2-40B4-BE49-F238E27FC236}">
                <a16:creationId xmlns:a16="http://schemas.microsoft.com/office/drawing/2014/main" id="{A3EC6A9B-1791-7E96-4136-0C25E40CF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31" y="4285631"/>
            <a:ext cx="647344" cy="647344"/>
          </a:xfrm>
          <a:prstGeom prst="rect">
            <a:avLst/>
          </a:prstGeom>
        </p:spPr>
      </p:pic>
    </p:spTree>
    <p:extLst>
      <p:ext uri="{BB962C8B-B14F-4D97-AF65-F5344CB8AC3E}">
        <p14:creationId xmlns:p14="http://schemas.microsoft.com/office/powerpoint/2010/main" val="217126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7FC528-6D66-8C6B-6D14-3B42E1A5B22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7984EBF7-B303-4640-B3A7-714A2350AD38}" type="slidenum">
              <a:rPr lang="en-US" sz="1100" smtClean="0">
                <a:solidFill>
                  <a:srgbClr val="FFFFFF"/>
                </a:solidFill>
              </a:rPr>
              <a:pPr>
                <a:spcAft>
                  <a:spcPts val="600"/>
                </a:spcAft>
              </a:pPr>
              <a:t>6</a:t>
            </a:fld>
            <a:endParaRPr lang="en-US" sz="1100">
              <a:solidFill>
                <a:srgbClr val="FFFFFF"/>
              </a:solidFill>
            </a:endParaRPr>
          </a:p>
        </p:txBody>
      </p:sp>
      <p:sp>
        <p:nvSpPr>
          <p:cNvPr id="3" name="Title 1">
            <a:extLst>
              <a:ext uri="{FF2B5EF4-FFF2-40B4-BE49-F238E27FC236}">
                <a16:creationId xmlns:a16="http://schemas.microsoft.com/office/drawing/2014/main" id="{C42CE7F9-EF35-CF3D-6D50-BE9B9DD6E58A}"/>
              </a:ext>
            </a:extLst>
          </p:cNvPr>
          <p:cNvSpPr txBox="1">
            <a:spLocks/>
          </p:cNvSpPr>
          <p:nvPr/>
        </p:nvSpPr>
        <p:spPr>
          <a:xfrm>
            <a:off x="1188720" y="74945"/>
            <a:ext cx="10515600" cy="709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Efektivitāte</a:t>
            </a:r>
            <a:r>
              <a:rPr lang="en-US" b="1" dirty="0"/>
              <a:t>: </a:t>
            </a:r>
            <a:r>
              <a:rPr lang="en-US" b="1" dirty="0" err="1"/>
              <a:t>Iznākuma</a:t>
            </a:r>
            <a:r>
              <a:rPr lang="en-US" b="1" dirty="0"/>
              <a:t> </a:t>
            </a:r>
            <a:r>
              <a:rPr lang="en-US" b="1" dirty="0" err="1"/>
              <a:t>rādītāji</a:t>
            </a:r>
            <a:endParaRPr lang="lv-LV" b="1" dirty="0"/>
          </a:p>
        </p:txBody>
      </p:sp>
      <p:graphicFrame>
        <p:nvGraphicFramePr>
          <p:cNvPr id="5" name="Table 4">
            <a:extLst>
              <a:ext uri="{FF2B5EF4-FFF2-40B4-BE49-F238E27FC236}">
                <a16:creationId xmlns:a16="http://schemas.microsoft.com/office/drawing/2014/main" id="{7D31FCDD-F78E-786B-385A-6E5C8E667FF5}"/>
              </a:ext>
            </a:extLst>
          </p:cNvPr>
          <p:cNvGraphicFramePr>
            <a:graphicFrameLocks noGrp="1"/>
          </p:cNvGraphicFramePr>
          <p:nvPr>
            <p:extLst>
              <p:ext uri="{D42A27DB-BD31-4B8C-83A1-F6EECF244321}">
                <p14:modId xmlns:p14="http://schemas.microsoft.com/office/powerpoint/2010/main" val="2964547495"/>
              </p:ext>
            </p:extLst>
          </p:nvPr>
        </p:nvGraphicFramePr>
        <p:xfrm>
          <a:off x="235130" y="784017"/>
          <a:ext cx="5860870" cy="6036772"/>
        </p:xfrm>
        <a:graphic>
          <a:graphicData uri="http://schemas.openxmlformats.org/drawingml/2006/table">
            <a:tbl>
              <a:tblPr firstRow="1" firstCol="1" bandRow="1"/>
              <a:tblGrid>
                <a:gridCol w="3147081">
                  <a:extLst>
                    <a:ext uri="{9D8B030D-6E8A-4147-A177-3AD203B41FA5}">
                      <a16:colId xmlns:a16="http://schemas.microsoft.com/office/drawing/2014/main" val="1467084993"/>
                    </a:ext>
                  </a:extLst>
                </a:gridCol>
                <a:gridCol w="1356569">
                  <a:extLst>
                    <a:ext uri="{9D8B030D-6E8A-4147-A177-3AD203B41FA5}">
                      <a16:colId xmlns:a16="http://schemas.microsoft.com/office/drawing/2014/main" val="565022805"/>
                    </a:ext>
                  </a:extLst>
                </a:gridCol>
                <a:gridCol w="1357220">
                  <a:extLst>
                    <a:ext uri="{9D8B030D-6E8A-4147-A177-3AD203B41FA5}">
                      <a16:colId xmlns:a16="http://schemas.microsoft.com/office/drawing/2014/main" val="3743208374"/>
                    </a:ext>
                  </a:extLst>
                </a:gridCol>
              </a:tblGrid>
              <a:tr h="78571">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ahoma" panose="020B0604030504040204" pitchFamily="34" charset="0"/>
                        </a:rPr>
                        <a:t>SAM iznākuma rādītāji (IR)</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ahoma" panose="020B0604030504040204" pitchFamily="34" charset="0"/>
                        </a:rPr>
                        <a:t>Plānotā vērtība 2023.12.31</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ahoma" panose="020B0604030504040204" pitchFamily="34" charset="0"/>
                        </a:rPr>
                        <a:t>Sasniegtā vērtība 2024.06.10</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174490806"/>
                  </a:ext>
                </a:extLst>
              </a:tr>
              <a:tr h="61889">
                <a:tc gridSpan="3">
                  <a:txBody>
                    <a:bodyPr/>
                    <a:lstStyle/>
                    <a:p>
                      <a:pPr algn="l">
                        <a:lnSpc>
                          <a:spcPct val="110000"/>
                        </a:lnSpc>
                        <a:spcBef>
                          <a:spcPts val="600"/>
                        </a:spcBef>
                        <a:spcAft>
                          <a:spcPts val="600"/>
                        </a:spcAft>
                      </a:pPr>
                      <a:endParaRPr lang="lv-LV" sz="500" kern="100" dirty="0">
                        <a:solidFill>
                          <a:srgbClr val="FFFFFF"/>
                        </a:solidFill>
                        <a:effectLst/>
                        <a:highlight>
                          <a:srgbClr val="7D1414"/>
                        </a:highlight>
                        <a:latin typeface="+mn-lt"/>
                        <a:ea typeface="Calibri" panose="020F0502020204030204" pitchFamily="34" charset="0"/>
                        <a:cs typeface="Times New Roman" panose="02020603050405020304" pitchFamily="18"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2766768"/>
                  </a:ext>
                </a:extLst>
              </a:tr>
              <a:tr h="196682">
                <a:tc gridSpan="3">
                  <a:txBody>
                    <a:bodyPr/>
                    <a:lstStyle/>
                    <a:p>
                      <a:pPr algn="l">
                        <a:lnSpc>
                          <a:spcPct val="110000"/>
                        </a:lnSpc>
                        <a:spcBef>
                          <a:spcPts val="600"/>
                        </a:spcBef>
                        <a:spcAft>
                          <a:spcPts val="600"/>
                        </a:spcAft>
                      </a:pPr>
                      <a:r>
                        <a:rPr lang="lv-LV" sz="1200" b="1" kern="100" dirty="0">
                          <a:solidFill>
                            <a:srgbClr val="FFFFFF"/>
                          </a:solidFill>
                          <a:effectLst/>
                          <a:highlight>
                            <a:srgbClr val="7D1414"/>
                          </a:highlight>
                          <a:latin typeface="+mn-lt"/>
                          <a:ea typeface="Calibri" panose="020F0502020204030204" pitchFamily="34" charset="0"/>
                          <a:cs typeface="Times New Roman" panose="02020603050405020304" pitchFamily="18" charset="0"/>
                        </a:rPr>
                        <a:t> SAM 5.1.1.: Plūdu un krasta erozijas riska novēršana pilsētās</a:t>
                      </a:r>
                      <a:endParaRPr lang="lv-LV" sz="1200" kern="100" dirty="0">
                        <a:solidFill>
                          <a:srgbClr val="FFFFFF"/>
                        </a:solidFill>
                        <a:effectLst/>
                        <a:highlight>
                          <a:srgbClr val="7D1414"/>
                        </a:highlight>
                        <a:latin typeface="+mn-lt"/>
                        <a:ea typeface="Calibri" panose="020F0502020204030204" pitchFamily="34" charset="0"/>
                        <a:cs typeface="Times New Roman" panose="02020603050405020304" pitchFamily="18"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8881164"/>
                  </a:ext>
                </a:extLst>
              </a:tr>
              <a:tr h="112256">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IR: iedzīvotāju skaits, kuri gūst labumu no pretplūdu pasākumiem</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180 208</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187 002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104%</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051614"/>
                  </a:ext>
                </a:extLst>
              </a:tr>
              <a:tr h="294423">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Specifiskais iznākumu rādītājs:</a:t>
                      </a:r>
                      <a:r>
                        <a:rPr lang="lv-LV" sz="1200" dirty="0">
                          <a:effectLst/>
                          <a:latin typeface="+mn-lt"/>
                          <a:ea typeface="SimSun" panose="02010600030101010101" pitchFamily="2" charset="-122"/>
                          <a:cs typeface="Tahoma" panose="020B0604030504040204" pitchFamily="34" charset="0"/>
                        </a:rPr>
                        <a:t> </a:t>
                      </a:r>
                      <a:r>
                        <a:rPr lang="lv-LV" sz="1200" dirty="0">
                          <a:effectLst/>
                          <a:latin typeface="+mn-lt"/>
                          <a:ea typeface="Times New Roman" panose="02020603050405020304" pitchFamily="18" charset="0"/>
                          <a:cs typeface="Times New Roman" panose="02020603050405020304" pitchFamily="18" charset="0"/>
                        </a:rPr>
                        <a:t>dažādu veidu piesārņoto vietu un piesārņojumu emitējošo objektu skaits projektos, kuros samazināts vides un sociālekonomisko zaudējumu risks, kas rastos šo vietu applūšanas gadījumā</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45</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34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FF0000"/>
                          </a:solidFill>
                          <a:effectLst/>
                          <a:latin typeface="+mn-lt"/>
                          <a:ea typeface="Times New Roman" panose="02020603050405020304" pitchFamily="18" charset="0"/>
                          <a:cs typeface="Times New Roman" panose="02020603050405020304" pitchFamily="18" charset="0"/>
                        </a:rPr>
                        <a:t>76%</a:t>
                      </a:r>
                      <a:endParaRPr lang="en-US" sz="1200" dirty="0">
                        <a:solidFill>
                          <a:srgbClr val="FF0000"/>
                        </a:solidFill>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5440530"/>
                  </a:ext>
                </a:extLst>
              </a:tr>
              <a:tr h="42107">
                <a:tc gridSpan="3">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ahoma" panose="020B0604030504040204" pitchFamily="34" charset="0"/>
                        </a:rPr>
                        <a:t>SAM 5.1.2.: Plūdu riska mazināšana lauku teritorijās</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1036144"/>
                  </a:ext>
                </a:extLst>
              </a:tr>
              <a:tr h="268219">
                <a:tc>
                  <a:txBody>
                    <a:bodyPr/>
                    <a:lstStyle/>
                    <a:p>
                      <a:pPr algn="l">
                        <a:lnSpc>
                          <a:spcPct val="110000"/>
                        </a:lnSpc>
                        <a:spcBef>
                          <a:spcPts val="600"/>
                        </a:spcBef>
                        <a:spcAft>
                          <a:spcPts val="600"/>
                        </a:spcAft>
                      </a:pPr>
                      <a:r>
                        <a:rPr lang="lv-LV" sz="1200" dirty="0">
                          <a:solidFill>
                            <a:srgbClr val="000000"/>
                          </a:solidFill>
                          <a:effectLst/>
                          <a:latin typeface="+mn-lt"/>
                          <a:ea typeface="Times New Roman" panose="02020603050405020304" pitchFamily="18" charset="0"/>
                          <a:cs typeface="Times New Roman" panose="02020603050405020304" pitchFamily="18" charset="0"/>
                        </a:rPr>
                        <a:t>IR: atjaunoto būvju skaits</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29</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SimSun" panose="02010600030101010101" pitchFamily="2" charset="-122"/>
                          <a:cs typeface="Tahoma" panose="020B0604030504040204" pitchFamily="34" charset="0"/>
                        </a:rPr>
                        <a:t>32 </a:t>
                      </a:r>
                      <a:r>
                        <a:rPr lang="en-US" sz="1200" b="1" dirty="0" err="1">
                          <a:solidFill>
                            <a:schemeClr val="tx1"/>
                          </a:solidFill>
                          <a:effectLst/>
                          <a:latin typeface="+mn-lt"/>
                          <a:ea typeface="SimSun" panose="02010600030101010101" pitchFamily="2" charset="-122"/>
                          <a:cs typeface="Tahoma" panose="020B0604030504040204" pitchFamily="34" charset="0"/>
                        </a:rPr>
                        <a:t>jeb</a:t>
                      </a:r>
                      <a:r>
                        <a:rPr lang="en-US" sz="1200" b="1"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110%</a:t>
                      </a:r>
                      <a:r>
                        <a:rPr lang="lv-LV" sz="1200" dirty="0">
                          <a:effectLst/>
                          <a:latin typeface="+mn-lt"/>
                          <a:ea typeface="SimSun" panose="02010600030101010101" pitchFamily="2" charset="-122"/>
                          <a:cs typeface="Tahoma" panose="020B0604030504040204" pitchFamily="34" charset="0"/>
                        </a:rPr>
                        <a:t> </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912669"/>
                  </a:ext>
                </a:extLst>
              </a:tr>
              <a:tr h="112256">
                <a:tc>
                  <a:txBody>
                    <a:bodyPr/>
                    <a:lstStyle/>
                    <a:p>
                      <a:pPr algn="l">
                        <a:lnSpc>
                          <a:spcPct val="110000"/>
                        </a:lnSpc>
                        <a:spcBef>
                          <a:spcPts val="600"/>
                        </a:spcBef>
                        <a:spcAft>
                          <a:spcPts val="600"/>
                        </a:spcAft>
                      </a:pPr>
                      <a:r>
                        <a:rPr lang="lv-LV" sz="1200" dirty="0">
                          <a:solidFill>
                            <a:srgbClr val="000000"/>
                          </a:solidFill>
                          <a:effectLst/>
                          <a:latin typeface="+mn-lt"/>
                          <a:ea typeface="Times New Roman" panose="02020603050405020304" pitchFamily="18" charset="0"/>
                          <a:cs typeface="Times New Roman" panose="02020603050405020304" pitchFamily="18" charset="0"/>
                        </a:rPr>
                        <a:t>IR: atjaunoto vai pārbūvēto valsts nozīmes ūdensnoteku garums</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207 km</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SimSun" panose="02010600030101010101" pitchFamily="2" charset="-122"/>
                          <a:cs typeface="Tahoma" panose="020B0604030504040204" pitchFamily="34" charset="0"/>
                        </a:rPr>
                        <a:t>222,9km </a:t>
                      </a:r>
                      <a:r>
                        <a:rPr lang="en-US" sz="1200" b="1" dirty="0" err="1">
                          <a:solidFill>
                            <a:schemeClr val="tx1"/>
                          </a:solidFill>
                          <a:effectLst/>
                          <a:latin typeface="+mn-lt"/>
                          <a:ea typeface="SimSun" panose="02010600030101010101" pitchFamily="2" charset="-122"/>
                          <a:cs typeface="Tahoma" panose="020B0604030504040204" pitchFamily="34" charset="0"/>
                        </a:rPr>
                        <a:t>jeb</a:t>
                      </a:r>
                      <a:r>
                        <a:rPr lang="en-US" sz="1200" b="1"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108%</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7549310"/>
                  </a:ext>
                </a:extLst>
              </a:tr>
              <a:tr h="42107">
                <a:tc gridSpan="3">
                  <a:txBody>
                    <a:bodyPr/>
                    <a:lstStyle/>
                    <a:p>
                      <a:pPr algn="l">
                        <a:lnSpc>
                          <a:spcPct val="110000"/>
                        </a:lnSpc>
                        <a:spcBef>
                          <a:spcPts val="600"/>
                        </a:spcBef>
                        <a:spcAft>
                          <a:spcPts val="600"/>
                        </a:spcAft>
                      </a:pPr>
                      <a:r>
                        <a:rPr lang="lv-LV" sz="1200" b="1">
                          <a:solidFill>
                            <a:srgbClr val="FFFFFF"/>
                          </a:solidFill>
                          <a:effectLst/>
                          <a:highlight>
                            <a:srgbClr val="7D1414"/>
                          </a:highlight>
                          <a:latin typeface="+mn-lt"/>
                          <a:ea typeface="Times New Roman" panose="02020603050405020304" pitchFamily="18" charset="0"/>
                          <a:cs typeface="Times New Roman" panose="02020603050405020304" pitchFamily="18" charset="0"/>
                        </a:rPr>
                        <a:t>SAM 5.2.1.: Atkritumu apsaimniekošanas infrastruktūras pilnveidošana</a:t>
                      </a:r>
                      <a:endParaRPr lang="en-US" sz="1200">
                        <a:effectLst/>
                        <a:highlight>
                          <a:srgbClr val="7D1414"/>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6494678"/>
                  </a:ext>
                </a:extLst>
              </a:tr>
              <a:tr h="112256">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IR: šķiroto atkritumu apjoma palielinājums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1 859 t gadā</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600"/>
                        </a:spcBef>
                        <a:spcAft>
                          <a:spcPts val="600"/>
                        </a:spcAft>
                        <a:buClrTx/>
                        <a:buSzTx/>
                        <a:buFontTx/>
                        <a:buNone/>
                        <a:tabLst/>
                        <a:defRPr/>
                      </a:pPr>
                      <a:r>
                        <a:rPr lang="lv-LV" sz="1200" dirty="0">
                          <a:effectLst/>
                          <a:latin typeface="+mn-lt"/>
                          <a:ea typeface="SimSun" panose="02010600030101010101" pitchFamily="2" charset="-122"/>
                          <a:cs typeface="Tahoma" panose="020B0604030504040204" pitchFamily="34" charset="0"/>
                        </a:rPr>
                        <a:t>Vidēji 2442 t gadā</a:t>
                      </a:r>
                      <a:r>
                        <a:rPr lang="en-US" sz="1200" b="0" dirty="0">
                          <a:solidFill>
                            <a:schemeClr val="tx1"/>
                          </a:solidFill>
                          <a:effectLst/>
                          <a:latin typeface="+mn-lt"/>
                          <a:ea typeface="SimSun" panose="02010600030101010101" pitchFamily="2" charset="-122"/>
                          <a:cs typeface="Tahoma" panose="020B0604030504040204" pitchFamily="34" charset="0"/>
                        </a:rPr>
                        <a:t> </a:t>
                      </a:r>
                      <a:r>
                        <a:rPr lang="en-US" sz="1200" b="0" dirty="0" err="1">
                          <a:solidFill>
                            <a:schemeClr val="tx1"/>
                          </a:solidFill>
                          <a:effectLst/>
                          <a:latin typeface="+mn-lt"/>
                          <a:ea typeface="SimSun" panose="02010600030101010101" pitchFamily="2" charset="-122"/>
                          <a:cs typeface="Tahoma" panose="020B0604030504040204" pitchFamily="34" charset="0"/>
                        </a:rPr>
                        <a:t>jeb</a:t>
                      </a:r>
                      <a:r>
                        <a:rPr lang="en-US" sz="1200" b="0"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131%</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98311"/>
                  </a:ext>
                </a:extLst>
              </a:tr>
              <a:tr h="112256">
                <a:tc>
                  <a:txBody>
                    <a:bodyPr/>
                    <a:lstStyle/>
                    <a:p>
                      <a:pPr algn="l">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IR: </a:t>
                      </a:r>
                      <a:r>
                        <a:rPr lang="lv-LV" sz="1200">
                          <a:effectLst/>
                          <a:latin typeface="+mn-lt"/>
                          <a:ea typeface="Times New Roman" panose="02020603050405020304" pitchFamily="18" charset="0"/>
                          <a:cs typeface="Times New Roman" panose="02020603050405020304" pitchFamily="18" charset="0"/>
                        </a:rPr>
                        <a:t>atkritumu pārstrādes jaudas pieaugums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141 696 t/gadā</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600"/>
                        </a:spcBef>
                        <a:spcAft>
                          <a:spcPts val="600"/>
                        </a:spcAft>
                        <a:buClrTx/>
                        <a:buSzTx/>
                        <a:buFontTx/>
                        <a:buNone/>
                        <a:tabLst/>
                        <a:defRPr/>
                      </a:pPr>
                      <a:r>
                        <a:rPr lang="lv-LV" sz="1200" dirty="0">
                          <a:solidFill>
                            <a:srgbClr val="000000"/>
                          </a:solidFill>
                          <a:effectLst/>
                          <a:latin typeface="+mn-lt"/>
                          <a:ea typeface="Times New Roman" panose="02020603050405020304" pitchFamily="18" charset="0"/>
                          <a:cs typeface="Times New Roman" panose="02020603050405020304" pitchFamily="18" charset="0"/>
                        </a:rPr>
                        <a:t>171 465 t/2023</a:t>
                      </a:r>
                      <a:r>
                        <a:rPr lang="lv-LV" sz="1200" dirty="0">
                          <a:effectLst/>
                          <a:latin typeface="+mn-lt"/>
                          <a:ea typeface="Times New Roman" panose="02020603050405020304" pitchFamily="18" charset="0"/>
                          <a:cs typeface="Times New Roman" panose="02020603050405020304" pitchFamily="18" charset="0"/>
                        </a:rPr>
                        <a:t>gadā</a:t>
                      </a:r>
                      <a:r>
                        <a:rPr lang="en-US" sz="1200" b="0" dirty="0">
                          <a:solidFill>
                            <a:schemeClr val="tx1"/>
                          </a:solidFill>
                          <a:effectLst/>
                          <a:latin typeface="+mn-lt"/>
                          <a:ea typeface="SimSun" panose="02010600030101010101" pitchFamily="2" charset="-122"/>
                          <a:cs typeface="Tahoma" panose="020B0604030504040204" pitchFamily="34" charset="0"/>
                        </a:rPr>
                        <a:t> </a:t>
                      </a:r>
                      <a:r>
                        <a:rPr lang="en-US" sz="1200" b="0" dirty="0" err="1">
                          <a:solidFill>
                            <a:schemeClr val="tx1"/>
                          </a:solidFill>
                          <a:effectLst/>
                          <a:latin typeface="+mn-lt"/>
                          <a:ea typeface="SimSun" panose="02010600030101010101" pitchFamily="2" charset="-122"/>
                          <a:cs typeface="Tahoma" panose="020B0604030504040204" pitchFamily="34" charset="0"/>
                        </a:rPr>
                        <a:t>jeb</a:t>
                      </a:r>
                      <a:r>
                        <a:rPr lang="en-US" sz="1200" b="0"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121%</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266559"/>
                  </a:ext>
                </a:extLst>
              </a:tr>
              <a:tr h="112256">
                <a:tc>
                  <a:txBody>
                    <a:bodyPr/>
                    <a:lstStyle/>
                    <a:p>
                      <a:pPr algn="l">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IR: atkritumu reģenerācijas ar enerģijas atguvi jaudas pieaugums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15 300 t/gadā</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600"/>
                        </a:spcBef>
                        <a:spcAft>
                          <a:spcPts val="600"/>
                        </a:spcAft>
                        <a:buClrTx/>
                        <a:buSzTx/>
                        <a:buFontTx/>
                        <a:buNone/>
                        <a:tabLst/>
                        <a:defRPr/>
                      </a:pPr>
                      <a:r>
                        <a:rPr lang="lv-LV" sz="1200" dirty="0">
                          <a:effectLst/>
                          <a:latin typeface="+mn-lt"/>
                          <a:ea typeface="Times New Roman" panose="02020603050405020304" pitchFamily="18" charset="0"/>
                          <a:cs typeface="Times New Roman" panose="02020603050405020304" pitchFamily="18" charset="0"/>
                        </a:rPr>
                        <a:t>0 t/2023.gadā</a:t>
                      </a:r>
                      <a:r>
                        <a:rPr lang="en-US" sz="1200" b="0" dirty="0">
                          <a:solidFill>
                            <a:schemeClr val="tx1"/>
                          </a:solidFill>
                          <a:effectLst/>
                          <a:latin typeface="+mn-lt"/>
                          <a:ea typeface="SimSun" panose="02010600030101010101" pitchFamily="2" charset="-122"/>
                          <a:cs typeface="Tahoma" panose="020B0604030504040204" pitchFamily="34" charset="0"/>
                        </a:rPr>
                        <a:t> </a:t>
                      </a:r>
                      <a:r>
                        <a:rPr lang="en-US" sz="1200" b="0" dirty="0" err="1">
                          <a:solidFill>
                            <a:schemeClr val="tx1"/>
                          </a:solidFill>
                          <a:effectLst/>
                          <a:latin typeface="+mn-lt"/>
                          <a:ea typeface="SimSun" panose="02010600030101010101" pitchFamily="2" charset="-122"/>
                          <a:cs typeface="Tahoma" panose="020B0604030504040204" pitchFamily="34" charset="0"/>
                        </a:rPr>
                        <a:t>jeb</a:t>
                      </a:r>
                      <a:r>
                        <a:rPr lang="en-US" sz="1200" b="0"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FF0000"/>
                          </a:solidFill>
                          <a:effectLst/>
                          <a:latin typeface="+mn-lt"/>
                          <a:ea typeface="SimSun" panose="02010600030101010101" pitchFamily="2" charset="-122"/>
                          <a:cs typeface="Tahoma" panose="020B0604030504040204" pitchFamily="34" charset="0"/>
                        </a:rPr>
                        <a:t>0%</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991798"/>
                  </a:ext>
                </a:extLst>
              </a:tr>
              <a:tr h="182925">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IR un RR: pārstrādātais un reģenerētais atkritumu daudzums attiecībā pret attiecīgajā gadā radīto atkritumu daudzumu</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59%</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dirty="0">
                          <a:solidFill>
                            <a:srgbClr val="FF0000"/>
                          </a:solidFill>
                          <a:effectLst/>
                          <a:latin typeface="+mn-lt"/>
                          <a:ea typeface="Times New Roman" panose="02020603050405020304" pitchFamily="18" charset="0"/>
                          <a:cs typeface="Times New Roman" panose="02020603050405020304" pitchFamily="18" charset="0"/>
                        </a:rPr>
                        <a:t>53%</a:t>
                      </a:r>
                      <a:r>
                        <a:rPr lang="lv-LV" sz="1200" dirty="0">
                          <a:effectLst/>
                          <a:latin typeface="+mn-lt"/>
                          <a:ea typeface="Times New Roman" panose="02020603050405020304" pitchFamily="18" charset="0"/>
                          <a:cs typeface="Times New Roman" panose="02020603050405020304" pitchFamily="18" charset="0"/>
                        </a:rPr>
                        <a:t> (uz 31.12.2022</a:t>
                      </a:r>
                      <a:r>
                        <a:rPr lang="en-US" sz="1200" dirty="0">
                          <a:effectLst/>
                          <a:latin typeface="+mn-lt"/>
                          <a:ea typeface="Times New Roman" panose="02020603050405020304" pitchFamily="18" charset="0"/>
                          <a:cs typeface="Times New Roman" panose="02020603050405020304" pitchFamily="18" charset="0"/>
                        </a:rPr>
                        <a:t>.</a:t>
                      </a:r>
                      <a:r>
                        <a:rPr lang="lv-LV"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208323"/>
                  </a:ext>
                </a:extLst>
              </a:tr>
              <a:tr h="42107">
                <a:tc gridSpan="3">
                  <a:txBody>
                    <a:bodyPr/>
                    <a:lstStyle/>
                    <a:p>
                      <a:pPr algn="l">
                        <a:lnSpc>
                          <a:spcPct val="110000"/>
                        </a:lnSpc>
                        <a:spcBef>
                          <a:spcPts val="600"/>
                        </a:spcBef>
                        <a:spcAft>
                          <a:spcPts val="600"/>
                        </a:spcAft>
                      </a:pPr>
                      <a:r>
                        <a:rPr lang="lv-LV" sz="1200" b="1">
                          <a:solidFill>
                            <a:srgbClr val="FFFFFF"/>
                          </a:solidFill>
                          <a:effectLst/>
                          <a:highlight>
                            <a:srgbClr val="7D1414"/>
                          </a:highlight>
                          <a:latin typeface="+mn-lt"/>
                          <a:ea typeface="Times New Roman" panose="02020603050405020304" pitchFamily="18" charset="0"/>
                          <a:cs typeface="Times New Roman" panose="02020603050405020304" pitchFamily="18" charset="0"/>
                        </a:rPr>
                        <a:t>SAM 5.3.1.:</a:t>
                      </a:r>
                      <a:r>
                        <a:rPr lang="lv-LV" sz="1200">
                          <a:solidFill>
                            <a:srgbClr val="FFFFFF"/>
                          </a:solidFill>
                          <a:effectLst/>
                          <a:highlight>
                            <a:srgbClr val="7D1414"/>
                          </a:highlight>
                          <a:latin typeface="+mn-lt"/>
                          <a:ea typeface="SimSun" panose="02010600030101010101" pitchFamily="2" charset="-122"/>
                          <a:cs typeface="Tahoma" panose="020B0604030504040204" pitchFamily="34" charset="0"/>
                        </a:rPr>
                        <a:t> </a:t>
                      </a:r>
                      <a:r>
                        <a:rPr lang="lv-LV" sz="1200" b="1">
                          <a:solidFill>
                            <a:srgbClr val="FFFFFF"/>
                          </a:solidFill>
                          <a:effectLst/>
                          <a:highlight>
                            <a:srgbClr val="7D1414"/>
                          </a:highlight>
                          <a:latin typeface="+mn-lt"/>
                          <a:ea typeface="Times New Roman" panose="02020603050405020304" pitchFamily="18" charset="0"/>
                          <a:cs typeface="Times New Roman" panose="02020603050405020304" pitchFamily="18" charset="0"/>
                        </a:rPr>
                        <a:t>Attīstīt un uzlabot ŪK pakalpojumus un pieslēgšanas iespējas</a:t>
                      </a:r>
                      <a:endParaRPr lang="en-US" sz="1200">
                        <a:effectLst/>
                        <a:highlight>
                          <a:srgbClr val="7D1414"/>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8283764"/>
                  </a:ext>
                </a:extLst>
              </a:tr>
              <a:tr h="78571">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IR: uzlaboto notekūdeņu attīrīšanas sistēmu apkalpoto iedzīvotāju skaita pieaugums.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Vismaz 32 782 iedzīvotāji</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29 807 jeb 90,9%</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7579116"/>
                  </a:ext>
                </a:extLst>
              </a:tr>
              <a:tr h="42107">
                <a:tc gridSpan="3">
                  <a:txBody>
                    <a:bodyPr/>
                    <a:lstStyle/>
                    <a:p>
                      <a:pPr algn="l">
                        <a:lnSpc>
                          <a:spcPct val="110000"/>
                        </a:lnSpc>
                        <a:spcBef>
                          <a:spcPts val="600"/>
                        </a:spcBef>
                        <a:spcAft>
                          <a:spcPts val="600"/>
                        </a:spcAft>
                      </a:pPr>
                      <a:r>
                        <a:rPr lang="lv-LV" sz="1200" b="1">
                          <a:solidFill>
                            <a:srgbClr val="FFFFFF"/>
                          </a:solidFill>
                          <a:effectLst/>
                          <a:highlight>
                            <a:srgbClr val="7D1414"/>
                          </a:highlight>
                          <a:latin typeface="+mn-lt"/>
                          <a:ea typeface="Times New Roman" panose="02020603050405020304" pitchFamily="18" charset="0"/>
                          <a:cs typeface="Times New Roman" panose="02020603050405020304" pitchFamily="18" charset="0"/>
                        </a:rPr>
                        <a:t>SAM 5.4.1.: Antropogēno slodzi mazinoša infrastruktūra Natura 2000 teritorijās</a:t>
                      </a:r>
                      <a:endParaRPr lang="en-US" sz="1200">
                        <a:effectLst/>
                        <a:highlight>
                          <a:srgbClr val="7D1414"/>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0966435"/>
                  </a:ext>
                </a:extLst>
              </a:tr>
              <a:tr h="112256">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IR:</a:t>
                      </a:r>
                      <a:r>
                        <a:rPr lang="lv-LV" sz="1200">
                          <a:effectLst/>
                          <a:latin typeface="+mn-lt"/>
                          <a:ea typeface="SimSun" panose="02010600030101010101" pitchFamily="2" charset="-122"/>
                          <a:cs typeface="Tahoma" panose="020B0604030504040204" pitchFamily="34" charset="0"/>
                        </a:rPr>
                        <a:t> d</a:t>
                      </a:r>
                      <a:r>
                        <a:rPr lang="lv-LV" sz="1200">
                          <a:effectLst/>
                          <a:latin typeface="+mn-lt"/>
                          <a:ea typeface="Times New Roman" panose="02020603050405020304" pitchFamily="18" charset="0"/>
                          <a:cs typeface="Times New Roman" panose="02020603050405020304" pitchFamily="18" charset="0"/>
                        </a:rPr>
                        <a:t>zīvotņu platība, kura saņem atbalstu, lai panāktu labāku aizsardzības pakāpi</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47 730,92 ha</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600"/>
                        </a:spcBef>
                        <a:spcAft>
                          <a:spcPts val="600"/>
                        </a:spcAft>
                        <a:buClrTx/>
                        <a:buSzTx/>
                        <a:buFontTx/>
                        <a:buNone/>
                        <a:tabLst/>
                        <a:defRPr/>
                      </a:pPr>
                      <a:r>
                        <a:rPr lang="lv-LV" sz="1200" dirty="0">
                          <a:solidFill>
                            <a:srgbClr val="000000"/>
                          </a:solidFill>
                          <a:effectLst/>
                          <a:latin typeface="+mn-lt"/>
                          <a:ea typeface="Times New Roman" panose="02020603050405020304" pitchFamily="18" charset="0"/>
                          <a:cs typeface="Times New Roman" panose="02020603050405020304" pitchFamily="18" charset="0"/>
                        </a:rPr>
                        <a:t>48 672,01 ha</a:t>
                      </a:r>
                      <a:r>
                        <a:rPr lang="en-US" sz="1200" b="0" dirty="0">
                          <a:solidFill>
                            <a:schemeClr val="tx1"/>
                          </a:solidFill>
                          <a:effectLst/>
                          <a:latin typeface="+mn-lt"/>
                          <a:ea typeface="SimSun" panose="02010600030101010101" pitchFamily="2" charset="-122"/>
                          <a:cs typeface="Tahoma" panose="020B0604030504040204" pitchFamily="34" charset="0"/>
                        </a:rPr>
                        <a:t> </a:t>
                      </a:r>
                      <a:r>
                        <a:rPr lang="en-US" sz="1200" b="0" dirty="0" err="1">
                          <a:solidFill>
                            <a:schemeClr val="tx1"/>
                          </a:solidFill>
                          <a:effectLst/>
                          <a:latin typeface="+mn-lt"/>
                          <a:ea typeface="SimSun" panose="02010600030101010101" pitchFamily="2" charset="-122"/>
                          <a:cs typeface="Tahoma" panose="020B0604030504040204" pitchFamily="34" charset="0"/>
                        </a:rPr>
                        <a:t>jeb</a:t>
                      </a:r>
                      <a:r>
                        <a:rPr lang="en-US" sz="1200" b="0"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102%</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2361876"/>
                  </a:ext>
                </a:extLst>
              </a:tr>
            </a:tbl>
          </a:graphicData>
        </a:graphic>
      </p:graphicFrame>
      <p:graphicFrame>
        <p:nvGraphicFramePr>
          <p:cNvPr id="21" name="Table 20">
            <a:extLst>
              <a:ext uri="{FF2B5EF4-FFF2-40B4-BE49-F238E27FC236}">
                <a16:creationId xmlns:a16="http://schemas.microsoft.com/office/drawing/2014/main" id="{4C36F753-8DCB-AF32-8029-58E893F72073}"/>
              </a:ext>
            </a:extLst>
          </p:cNvPr>
          <p:cNvGraphicFramePr>
            <a:graphicFrameLocks noGrp="1"/>
          </p:cNvGraphicFramePr>
          <p:nvPr>
            <p:extLst>
              <p:ext uri="{D42A27DB-BD31-4B8C-83A1-F6EECF244321}">
                <p14:modId xmlns:p14="http://schemas.microsoft.com/office/powerpoint/2010/main" val="4200332555"/>
              </p:ext>
            </p:extLst>
          </p:nvPr>
        </p:nvGraphicFramePr>
        <p:xfrm>
          <a:off x="6179736" y="784017"/>
          <a:ext cx="5860870" cy="5783072"/>
        </p:xfrm>
        <a:graphic>
          <a:graphicData uri="http://schemas.openxmlformats.org/drawingml/2006/table">
            <a:tbl>
              <a:tblPr firstRow="1" firstCol="1" bandRow="1"/>
              <a:tblGrid>
                <a:gridCol w="3147081">
                  <a:extLst>
                    <a:ext uri="{9D8B030D-6E8A-4147-A177-3AD203B41FA5}">
                      <a16:colId xmlns:a16="http://schemas.microsoft.com/office/drawing/2014/main" val="1467084993"/>
                    </a:ext>
                  </a:extLst>
                </a:gridCol>
                <a:gridCol w="1356569">
                  <a:extLst>
                    <a:ext uri="{9D8B030D-6E8A-4147-A177-3AD203B41FA5}">
                      <a16:colId xmlns:a16="http://schemas.microsoft.com/office/drawing/2014/main" val="565022805"/>
                    </a:ext>
                  </a:extLst>
                </a:gridCol>
                <a:gridCol w="1357220">
                  <a:extLst>
                    <a:ext uri="{9D8B030D-6E8A-4147-A177-3AD203B41FA5}">
                      <a16:colId xmlns:a16="http://schemas.microsoft.com/office/drawing/2014/main" val="3743208374"/>
                    </a:ext>
                  </a:extLst>
                </a:gridCol>
              </a:tblGrid>
              <a:tr h="78571">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ahoma" panose="020B0604030504040204" pitchFamily="34" charset="0"/>
                        </a:rPr>
                        <a:t>SAM iznākuma rādītāji (IR)</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ahoma" panose="020B0604030504040204" pitchFamily="34" charset="0"/>
                        </a:rPr>
                        <a:t>Plānotā vērtība 2023.12.31</a:t>
                      </a:r>
                      <a:endParaRPr lang="en-US" sz="120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ahoma" panose="020B0604030504040204" pitchFamily="34" charset="0"/>
                        </a:rPr>
                        <a:t>Sasniegtā vērtība 2024.06.10</a:t>
                      </a:r>
                      <a:endParaRPr lang="en-US" sz="120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174490806"/>
                  </a:ext>
                </a:extLst>
              </a:tr>
              <a:tr h="42107">
                <a:tc gridSpan="3">
                  <a:txBody>
                    <a:bodyPr/>
                    <a:lstStyle/>
                    <a:p>
                      <a:pPr algn="l">
                        <a:lnSpc>
                          <a:spcPct val="110000"/>
                        </a:lnSpc>
                        <a:spcBef>
                          <a:spcPts val="600"/>
                        </a:spcBef>
                        <a:spcAft>
                          <a:spcPts val="600"/>
                        </a:spcAft>
                      </a:pPr>
                      <a:endParaRPr lang="en-US" sz="500" dirty="0">
                        <a:effectLst/>
                        <a:highlight>
                          <a:srgbClr val="7D1414"/>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1680513"/>
                  </a:ext>
                </a:extLst>
              </a:tr>
              <a:tr h="42107">
                <a:tc gridSpan="3">
                  <a:txBody>
                    <a:bodyPr/>
                    <a:lstStyle/>
                    <a:p>
                      <a:pPr algn="l">
                        <a:lnSpc>
                          <a:spcPct val="110000"/>
                        </a:lnSpc>
                        <a:spcBef>
                          <a:spcPts val="600"/>
                        </a:spcBef>
                        <a:spcAft>
                          <a:spcPts val="600"/>
                        </a:spcAft>
                      </a:pPr>
                      <a:r>
                        <a:rPr lang="lv-LV" sz="1200" b="1" dirty="0">
                          <a:solidFill>
                            <a:srgbClr val="FFFFFF"/>
                          </a:solidFill>
                          <a:effectLst/>
                          <a:highlight>
                            <a:srgbClr val="7D1414"/>
                          </a:highlight>
                          <a:latin typeface="+mn-lt"/>
                          <a:ea typeface="Times New Roman" panose="02020603050405020304" pitchFamily="18" charset="0"/>
                          <a:cs typeface="Times New Roman" panose="02020603050405020304" pitchFamily="18" charset="0"/>
                        </a:rPr>
                        <a:t>SAM 5.4.2.: Vides monitorings un kontrole, sabiedrības līdzdalība</a:t>
                      </a:r>
                      <a:endParaRPr lang="en-US" sz="1200" dirty="0">
                        <a:effectLst/>
                        <a:highlight>
                          <a:srgbClr val="7D1414"/>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90116"/>
                  </a:ext>
                </a:extLst>
              </a:tr>
              <a:tr h="112256">
                <a:tc>
                  <a:txBody>
                    <a:bodyPr/>
                    <a:lstStyle/>
                    <a:p>
                      <a:pPr algn="l">
                        <a:lnSpc>
                          <a:spcPct val="110000"/>
                        </a:lnSpc>
                        <a:spcBef>
                          <a:spcPts val="600"/>
                        </a:spcBef>
                        <a:spcAft>
                          <a:spcPts val="600"/>
                        </a:spcAft>
                      </a:pPr>
                      <a:r>
                        <a:rPr lang="lv-LV" sz="1200" dirty="0">
                          <a:solidFill>
                            <a:srgbClr val="000000"/>
                          </a:solidFill>
                          <a:effectLst/>
                          <a:latin typeface="+mn-lt"/>
                          <a:ea typeface="Times New Roman" panose="02020603050405020304" pitchFamily="18" charset="0"/>
                          <a:cs typeface="Times New Roman" panose="02020603050405020304" pitchFamily="18" charset="0"/>
                        </a:rPr>
                        <a:t>IR: izstrādāti ĪADT dabas aizsardzības plāni</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25</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25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100%</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6756409"/>
                  </a:ext>
                </a:extLst>
              </a:tr>
              <a:tr h="112256">
                <a:tc>
                  <a:txBody>
                    <a:bodyPr/>
                    <a:lstStyle/>
                    <a:p>
                      <a:pPr algn="l">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IR: izstrādāti ES nozīmes ĪA sugu aizsardzības plāni</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5</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5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100%</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9530178"/>
                  </a:ext>
                </a:extLst>
              </a:tr>
              <a:tr h="119330">
                <a:tc>
                  <a:txBody>
                    <a:bodyPr/>
                    <a:lstStyle/>
                    <a:p>
                      <a:pPr algn="l">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IR: atbilstoši normatīvajiem aktiem, kas attiecas uz vides monitoringu, īstenotas monitoringa programmas </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4</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4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100%</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858723"/>
                  </a:ext>
                </a:extLst>
              </a:tr>
              <a:tr h="257370">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Specifiskais IR: izveidota un attīstīta sabiedrības vides apziņas veicināšanas infrastruktūra nacionālas nozīmes vides izglītības un informācijas centros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3</a:t>
                      </a:r>
                      <a:r>
                        <a:rPr lang="lv-LV" sz="1200">
                          <a:effectLst/>
                          <a:latin typeface="+mn-lt"/>
                          <a:ea typeface="SimSun" panose="02010600030101010101" pitchFamily="2" charset="-122"/>
                          <a:cs typeface="Tahoma" panose="020B0604030504040204" pitchFamily="34" charset="0"/>
                        </a:rPr>
                        <a:t> </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2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FF0000"/>
                          </a:solidFill>
                          <a:effectLst/>
                          <a:latin typeface="+mn-lt"/>
                          <a:ea typeface="Times New Roman" panose="02020603050405020304" pitchFamily="18" charset="0"/>
                          <a:cs typeface="Times New Roman" panose="02020603050405020304" pitchFamily="18" charset="0"/>
                        </a:rPr>
                        <a:t>66%</a:t>
                      </a:r>
                      <a:endParaRPr lang="en-US" sz="1200" dirty="0">
                        <a:solidFill>
                          <a:srgbClr val="FF0000"/>
                        </a:solidFill>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79348"/>
                  </a:ext>
                </a:extLst>
              </a:tr>
              <a:tr h="160089">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Specifiskais IR: vides monitoringa vietas projektos, kurās tiek veikts vides monitorings atbilstoši normatīvajiem aktiem, kas attiecas uz vides monitoringu</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189 </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195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103%</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5027251"/>
                  </a:ext>
                </a:extLst>
              </a:tr>
              <a:tr h="78571">
                <a:tc gridSpan="3">
                  <a:txBody>
                    <a:bodyPr/>
                    <a:lstStyle/>
                    <a:p>
                      <a:pPr algn="l">
                        <a:lnSpc>
                          <a:spcPct val="110000"/>
                        </a:lnSpc>
                        <a:spcBef>
                          <a:spcPts val="600"/>
                        </a:spcBef>
                        <a:spcAft>
                          <a:spcPts val="600"/>
                        </a:spcAft>
                      </a:pPr>
                      <a:r>
                        <a:rPr lang="lv-LV" sz="1200" b="1">
                          <a:solidFill>
                            <a:srgbClr val="FFFFFF"/>
                          </a:solidFill>
                          <a:effectLst/>
                          <a:highlight>
                            <a:srgbClr val="7D1414"/>
                          </a:highlight>
                          <a:latin typeface="+mn-lt"/>
                          <a:ea typeface="Times New Roman" panose="02020603050405020304" pitchFamily="18" charset="0"/>
                          <a:cs typeface="Times New Roman" panose="02020603050405020304" pitchFamily="18" charset="0"/>
                        </a:rPr>
                        <a:t>SAM 5.4.3.: ES nozīmes dzīvotņu atjaunošana un apsaimnieko-šanas pasākumi Natura 2000 teritorijās</a:t>
                      </a:r>
                      <a:endParaRPr lang="en-US" sz="1200">
                        <a:effectLst/>
                        <a:highlight>
                          <a:srgbClr val="7D1414"/>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1371914"/>
                  </a:ext>
                </a:extLst>
              </a:tr>
              <a:tr h="112256">
                <a:tc>
                  <a:txBody>
                    <a:bodyPr/>
                    <a:lstStyle/>
                    <a:p>
                      <a:pPr algn="l">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IR:</a:t>
                      </a:r>
                      <a:r>
                        <a:rPr lang="lv-LV" sz="1200">
                          <a:effectLst/>
                          <a:latin typeface="+mn-lt"/>
                          <a:ea typeface="SimSun" panose="02010600030101010101" pitchFamily="2" charset="-122"/>
                          <a:cs typeface="Tahoma" panose="020B0604030504040204" pitchFamily="34" charset="0"/>
                        </a:rPr>
                        <a:t> </a:t>
                      </a:r>
                      <a:r>
                        <a:rPr lang="lv-LV" sz="1200">
                          <a:solidFill>
                            <a:srgbClr val="000000"/>
                          </a:solidFill>
                          <a:effectLst/>
                          <a:latin typeface="+mn-lt"/>
                          <a:ea typeface="Times New Roman" panose="02020603050405020304" pitchFamily="18" charset="0"/>
                          <a:cs typeface="Times New Roman" panose="02020603050405020304" pitchFamily="18" charset="0"/>
                        </a:rPr>
                        <a:t>dzīvotņu platība, kas saņem atbalstu, lai panāktu labāku aizsardzības pakāpi</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21 000 ha</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20 884 </a:t>
                      </a:r>
                      <a:r>
                        <a:rPr lang="en-US" sz="1200" b="1"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1"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99%</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6849014"/>
                  </a:ext>
                </a:extLst>
              </a:tr>
              <a:tr h="78571">
                <a:tc gridSpan="3">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Times New Roman" panose="02020603050405020304" pitchFamily="18" charset="0"/>
                          <a:cs typeface="Times New Roman" panose="02020603050405020304" pitchFamily="18" charset="0"/>
                        </a:rPr>
                        <a:t>SAM 5.5.1.: Dabas un kultūras mantojuma saglabāšana, aizsargāšana, veicināšana un attīstība</a:t>
                      </a:r>
                      <a:endParaRPr lang="en-US" sz="1200">
                        <a:effectLst/>
                        <a:highlight>
                          <a:srgbClr val="800000"/>
                        </a:highlight>
                        <a:latin typeface="+mn-lt"/>
                        <a:ea typeface="SimSun" panose="02010600030101010101" pitchFamily="2" charset="-122"/>
                        <a:cs typeface="Tahoma" panose="020B0604030504040204" pitchFamily="34"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6638878"/>
                  </a:ext>
                </a:extLst>
              </a:tr>
              <a:tr h="153015">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IR: atbalstīto dabas un kultūras mantojuma objektu skaits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59 objekti</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dirty="0">
                          <a:solidFill>
                            <a:schemeClr val="tx1"/>
                          </a:solidFill>
                          <a:effectLst/>
                          <a:latin typeface="+mn-lt"/>
                          <a:ea typeface="SimSun" panose="02010600030101010101" pitchFamily="2" charset="-122"/>
                          <a:cs typeface="Tahoma" panose="020B0604030504040204" pitchFamily="34" charset="0"/>
                        </a:rPr>
                        <a:t>72</a:t>
                      </a:r>
                      <a:r>
                        <a:rPr lang="en-US" sz="1200" b="1" dirty="0">
                          <a:solidFill>
                            <a:schemeClr val="tx1"/>
                          </a:solidFill>
                          <a:effectLst/>
                          <a:latin typeface="+mn-lt"/>
                          <a:ea typeface="SimSun" panose="02010600030101010101" pitchFamily="2" charset="-122"/>
                          <a:cs typeface="Tahoma" panose="020B0604030504040204" pitchFamily="34" charset="0"/>
                        </a:rPr>
                        <a:t> </a:t>
                      </a:r>
                      <a:r>
                        <a:rPr lang="en-US" sz="1200" b="1" dirty="0" err="1">
                          <a:solidFill>
                            <a:schemeClr val="tx1"/>
                          </a:solidFill>
                          <a:effectLst/>
                          <a:latin typeface="+mn-lt"/>
                          <a:ea typeface="SimSun" panose="02010600030101010101" pitchFamily="2" charset="-122"/>
                          <a:cs typeface="Tahoma" panose="020B0604030504040204" pitchFamily="34" charset="0"/>
                        </a:rPr>
                        <a:t>jeb</a:t>
                      </a:r>
                      <a:r>
                        <a:rPr lang="en-US" sz="1200" b="1"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122%</a:t>
                      </a:r>
                      <a:endParaRPr lang="en-US" sz="1200" dirty="0">
                        <a:solidFill>
                          <a:srgbClr val="00B050"/>
                        </a:solidFill>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8424774"/>
                  </a:ext>
                </a:extLst>
              </a:tr>
              <a:tr h="193775">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IR: atbalstīto kultūras un dabas mantojuma objektu un tūrisma objektu apmeklējumu paredzamā skaita pieaugums</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490 699 apmeklējumi gadā</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SimSun" panose="02010600030101010101" pitchFamily="2" charset="-122"/>
                          <a:cs typeface="Tahoma" panose="020B0604030504040204" pitchFamily="34" charset="0"/>
                        </a:rPr>
                        <a:t>1,</a:t>
                      </a:r>
                      <a:r>
                        <a:rPr lang="lv-LV" sz="1200" b="1" dirty="0">
                          <a:solidFill>
                            <a:schemeClr val="tx1"/>
                          </a:solidFill>
                          <a:effectLst/>
                          <a:latin typeface="+mn-lt"/>
                          <a:ea typeface="SimSun" panose="02010600030101010101" pitchFamily="2" charset="-122"/>
                          <a:cs typeface="Tahoma" panose="020B0604030504040204" pitchFamily="34" charset="0"/>
                        </a:rPr>
                        <a:t>34</a:t>
                      </a:r>
                      <a:r>
                        <a:rPr lang="en-US" sz="1200" b="1" dirty="0">
                          <a:solidFill>
                            <a:schemeClr val="tx1"/>
                          </a:solidFill>
                          <a:effectLst/>
                          <a:latin typeface="+mn-lt"/>
                          <a:ea typeface="SimSun" panose="02010600030101010101" pitchFamily="2" charset="-122"/>
                          <a:cs typeface="Tahoma" panose="020B0604030504040204" pitchFamily="34" charset="0"/>
                        </a:rPr>
                        <a:t> </a:t>
                      </a:r>
                      <a:r>
                        <a:rPr lang="en-US" sz="1200" b="1" dirty="0" err="1">
                          <a:solidFill>
                            <a:schemeClr val="tx1"/>
                          </a:solidFill>
                          <a:effectLst/>
                          <a:latin typeface="+mn-lt"/>
                          <a:ea typeface="SimSun" panose="02010600030101010101" pitchFamily="2" charset="-122"/>
                          <a:cs typeface="Tahoma" panose="020B0604030504040204" pitchFamily="34" charset="0"/>
                        </a:rPr>
                        <a:t>milj</a:t>
                      </a:r>
                      <a:r>
                        <a:rPr lang="en-US" sz="1200" b="1" dirty="0">
                          <a:solidFill>
                            <a:schemeClr val="tx1"/>
                          </a:solidFill>
                          <a:effectLst/>
                          <a:latin typeface="+mn-lt"/>
                          <a:ea typeface="SimSun" panose="02010600030101010101" pitchFamily="2" charset="-122"/>
                          <a:cs typeface="Tahoma" panose="020B0604030504040204" pitchFamily="34" charset="0"/>
                        </a:rPr>
                        <a:t>. </a:t>
                      </a:r>
                      <a:r>
                        <a:rPr lang="en-US" sz="1200" b="1" dirty="0" err="1">
                          <a:solidFill>
                            <a:schemeClr val="tx1"/>
                          </a:solidFill>
                          <a:effectLst/>
                          <a:latin typeface="+mn-lt"/>
                          <a:ea typeface="SimSun" panose="02010600030101010101" pitchFamily="2" charset="-122"/>
                          <a:cs typeface="Tahoma" panose="020B0604030504040204" pitchFamily="34" charset="0"/>
                        </a:rPr>
                        <a:t>jeb</a:t>
                      </a:r>
                      <a:r>
                        <a:rPr lang="en-US" sz="1200" b="1"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273 %</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4899418"/>
                  </a:ext>
                </a:extLst>
              </a:tr>
              <a:tr h="153015">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IR: jaunradīto pakalpojumu skaits atbalstītajos kultūras un dabas mantojuma objektos</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105 pakalpojumi</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1" dirty="0">
                          <a:solidFill>
                            <a:schemeClr val="tx1"/>
                          </a:solidFill>
                          <a:effectLst/>
                          <a:latin typeface="+mn-lt"/>
                          <a:ea typeface="SimSun" panose="02010600030101010101" pitchFamily="2" charset="-122"/>
                          <a:cs typeface="Tahoma" panose="020B0604030504040204" pitchFamily="34" charset="0"/>
                        </a:rPr>
                        <a:t>1</a:t>
                      </a:r>
                      <a:r>
                        <a:rPr lang="lv-LV" sz="1200" b="1" dirty="0">
                          <a:solidFill>
                            <a:schemeClr val="tx1"/>
                          </a:solidFill>
                          <a:effectLst/>
                          <a:latin typeface="+mn-lt"/>
                          <a:ea typeface="SimSun" panose="02010600030101010101" pitchFamily="2" charset="-122"/>
                          <a:cs typeface="Tahoma" panose="020B0604030504040204" pitchFamily="34" charset="0"/>
                        </a:rPr>
                        <a:t>21</a:t>
                      </a:r>
                      <a:r>
                        <a:rPr lang="en-US" sz="1200" b="1" dirty="0">
                          <a:solidFill>
                            <a:schemeClr val="tx1"/>
                          </a:solidFill>
                          <a:effectLst/>
                          <a:latin typeface="+mn-lt"/>
                          <a:ea typeface="SimSun" panose="02010600030101010101" pitchFamily="2" charset="-122"/>
                          <a:cs typeface="Tahoma" panose="020B0604030504040204" pitchFamily="34" charset="0"/>
                        </a:rPr>
                        <a:t> </a:t>
                      </a:r>
                      <a:r>
                        <a:rPr lang="en-US" sz="1200" b="1" dirty="0" err="1">
                          <a:solidFill>
                            <a:schemeClr val="tx1"/>
                          </a:solidFill>
                          <a:effectLst/>
                          <a:latin typeface="+mn-lt"/>
                          <a:ea typeface="SimSun" panose="02010600030101010101" pitchFamily="2" charset="-122"/>
                          <a:cs typeface="Tahoma" panose="020B0604030504040204" pitchFamily="34" charset="0"/>
                        </a:rPr>
                        <a:t>jeb</a:t>
                      </a:r>
                      <a:r>
                        <a:rPr lang="en-US" sz="1200" b="1" dirty="0">
                          <a:solidFill>
                            <a:schemeClr val="tx1"/>
                          </a:solidFill>
                          <a:effectLst/>
                          <a:latin typeface="+mn-lt"/>
                          <a:ea typeface="SimSun" panose="02010600030101010101" pitchFamily="2" charset="-122"/>
                          <a:cs typeface="Tahoma" panose="020B0604030504040204" pitchFamily="34" charset="0"/>
                        </a:rPr>
                        <a:t> </a:t>
                      </a:r>
                      <a:r>
                        <a:rPr lang="lv-LV" sz="1200" b="1" dirty="0">
                          <a:solidFill>
                            <a:srgbClr val="00B050"/>
                          </a:solidFill>
                          <a:effectLst/>
                          <a:latin typeface="+mn-lt"/>
                          <a:ea typeface="SimSun" panose="02010600030101010101" pitchFamily="2" charset="-122"/>
                          <a:cs typeface="Tahoma" panose="020B0604030504040204" pitchFamily="34" charset="0"/>
                        </a:rPr>
                        <a:t>115 %</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88278"/>
                  </a:ext>
                </a:extLst>
              </a:tr>
            </a:tbl>
          </a:graphicData>
        </a:graphic>
      </p:graphicFrame>
    </p:spTree>
    <p:extLst>
      <p:ext uri="{BB962C8B-B14F-4D97-AF65-F5344CB8AC3E}">
        <p14:creationId xmlns:p14="http://schemas.microsoft.com/office/powerpoint/2010/main" val="69794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7FC528-6D66-8C6B-6D14-3B42E1A5B22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7984EBF7-B303-4640-B3A7-714A2350AD38}" type="slidenum">
              <a:rPr lang="en-US" sz="1100" smtClean="0">
                <a:solidFill>
                  <a:srgbClr val="FFFFFF"/>
                </a:solidFill>
              </a:rPr>
              <a:pPr>
                <a:spcAft>
                  <a:spcPts val="600"/>
                </a:spcAft>
              </a:pPr>
              <a:t>7</a:t>
            </a:fld>
            <a:endParaRPr lang="en-US" sz="1100">
              <a:solidFill>
                <a:srgbClr val="FFFFFF"/>
              </a:solidFill>
            </a:endParaRPr>
          </a:p>
        </p:txBody>
      </p:sp>
      <p:sp>
        <p:nvSpPr>
          <p:cNvPr id="3" name="Title 1">
            <a:extLst>
              <a:ext uri="{FF2B5EF4-FFF2-40B4-BE49-F238E27FC236}">
                <a16:creationId xmlns:a16="http://schemas.microsoft.com/office/drawing/2014/main" id="{C42CE7F9-EF35-CF3D-6D50-BE9B9DD6E58A}"/>
              </a:ext>
            </a:extLst>
          </p:cNvPr>
          <p:cNvSpPr txBox="1">
            <a:spLocks/>
          </p:cNvSpPr>
          <p:nvPr/>
        </p:nvSpPr>
        <p:spPr>
          <a:xfrm>
            <a:off x="1188720" y="180119"/>
            <a:ext cx="10515600" cy="709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Efektivitāte</a:t>
            </a:r>
            <a:r>
              <a:rPr lang="en-US" b="1" dirty="0"/>
              <a:t>: </a:t>
            </a:r>
            <a:r>
              <a:rPr lang="en-US" b="1" dirty="0" err="1"/>
              <a:t>Iznākuma</a:t>
            </a:r>
            <a:r>
              <a:rPr lang="en-US" b="1" dirty="0"/>
              <a:t> </a:t>
            </a:r>
            <a:r>
              <a:rPr lang="en-US" b="1" dirty="0" err="1"/>
              <a:t>rādītāji</a:t>
            </a:r>
            <a:r>
              <a:rPr lang="lv-LV" b="1" dirty="0"/>
              <a:t> (2)</a:t>
            </a:r>
          </a:p>
        </p:txBody>
      </p:sp>
      <p:graphicFrame>
        <p:nvGraphicFramePr>
          <p:cNvPr id="21" name="Table 20">
            <a:extLst>
              <a:ext uri="{FF2B5EF4-FFF2-40B4-BE49-F238E27FC236}">
                <a16:creationId xmlns:a16="http://schemas.microsoft.com/office/drawing/2014/main" id="{4C36F753-8DCB-AF32-8029-58E893F72073}"/>
              </a:ext>
            </a:extLst>
          </p:cNvPr>
          <p:cNvGraphicFramePr>
            <a:graphicFrameLocks noGrp="1"/>
          </p:cNvGraphicFramePr>
          <p:nvPr>
            <p:extLst>
              <p:ext uri="{D42A27DB-BD31-4B8C-83A1-F6EECF244321}">
                <p14:modId xmlns:p14="http://schemas.microsoft.com/office/powerpoint/2010/main" val="3376301504"/>
              </p:ext>
            </p:extLst>
          </p:nvPr>
        </p:nvGraphicFramePr>
        <p:xfrm>
          <a:off x="256255" y="1345036"/>
          <a:ext cx="5860870" cy="4949698"/>
        </p:xfrm>
        <a:graphic>
          <a:graphicData uri="http://schemas.openxmlformats.org/drawingml/2006/table">
            <a:tbl>
              <a:tblPr firstRow="1" firstCol="1" bandRow="1"/>
              <a:tblGrid>
                <a:gridCol w="3147081">
                  <a:extLst>
                    <a:ext uri="{9D8B030D-6E8A-4147-A177-3AD203B41FA5}">
                      <a16:colId xmlns:a16="http://schemas.microsoft.com/office/drawing/2014/main" val="1467084993"/>
                    </a:ext>
                  </a:extLst>
                </a:gridCol>
                <a:gridCol w="1356569">
                  <a:extLst>
                    <a:ext uri="{9D8B030D-6E8A-4147-A177-3AD203B41FA5}">
                      <a16:colId xmlns:a16="http://schemas.microsoft.com/office/drawing/2014/main" val="565022805"/>
                    </a:ext>
                  </a:extLst>
                </a:gridCol>
                <a:gridCol w="1357220">
                  <a:extLst>
                    <a:ext uri="{9D8B030D-6E8A-4147-A177-3AD203B41FA5}">
                      <a16:colId xmlns:a16="http://schemas.microsoft.com/office/drawing/2014/main" val="3743208374"/>
                    </a:ext>
                  </a:extLst>
                </a:gridCol>
              </a:tblGrid>
              <a:tr h="78571">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ahoma" panose="020B0604030504040204" pitchFamily="34" charset="0"/>
                        </a:rPr>
                        <a:t>SAM iznākuma rādītāji (IR)</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ahoma" panose="020B0604030504040204" pitchFamily="34" charset="0"/>
                        </a:rPr>
                        <a:t>Plānotā vērtība 2023.12.31</a:t>
                      </a:r>
                      <a:endParaRPr lang="en-US" sz="120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ahoma" panose="020B0604030504040204" pitchFamily="34" charset="0"/>
                        </a:rPr>
                        <a:t>Sasniegtā vērtība 2024.06.10</a:t>
                      </a:r>
                      <a:endParaRPr lang="en-US" sz="120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174490806"/>
                  </a:ext>
                </a:extLst>
              </a:tr>
              <a:tr h="42107">
                <a:tc gridSpan="3">
                  <a:txBody>
                    <a:bodyPr/>
                    <a:lstStyle/>
                    <a:p>
                      <a:pPr algn="l">
                        <a:lnSpc>
                          <a:spcPct val="110000"/>
                        </a:lnSpc>
                        <a:spcBef>
                          <a:spcPts val="600"/>
                        </a:spcBef>
                        <a:spcAft>
                          <a:spcPts val="600"/>
                        </a:spcAft>
                      </a:pPr>
                      <a:endParaRPr lang="en-US" sz="500" dirty="0">
                        <a:effectLst/>
                        <a:highlight>
                          <a:srgbClr val="7D1414"/>
                        </a:highlight>
                        <a:latin typeface="+mn-lt"/>
                        <a:ea typeface="SimSun" panose="02010600030101010101" pitchFamily="2" charset="-122"/>
                        <a:cs typeface="Tahoma" panose="020B0604030504040204" pitchFamily="34"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39844"/>
                  </a:ext>
                </a:extLst>
              </a:tr>
              <a:tr h="42107">
                <a:tc gridSpan="3">
                  <a:txBody>
                    <a:bodyPr/>
                    <a:lstStyle/>
                    <a:p>
                      <a:pPr algn="l">
                        <a:lnSpc>
                          <a:spcPct val="110000"/>
                        </a:lnSpc>
                        <a:spcBef>
                          <a:spcPts val="600"/>
                        </a:spcBef>
                        <a:spcAft>
                          <a:spcPts val="600"/>
                        </a:spcAft>
                      </a:pPr>
                      <a:r>
                        <a:rPr lang="lv-LV" sz="1200" b="1" dirty="0">
                          <a:solidFill>
                            <a:srgbClr val="FFFFFF"/>
                          </a:solidFill>
                          <a:effectLst/>
                          <a:highlight>
                            <a:srgbClr val="7D1414"/>
                          </a:highlight>
                          <a:latin typeface="+mn-lt"/>
                          <a:ea typeface="Times New Roman" panose="02020603050405020304" pitchFamily="18" charset="0"/>
                          <a:cs typeface="Times New Roman" panose="02020603050405020304" pitchFamily="18" charset="0"/>
                        </a:rPr>
                        <a:t>SAM 5.6.1.: Rīgas pilsētas revitalizācija</a:t>
                      </a:r>
                      <a:endParaRPr lang="en-US" sz="1200" dirty="0">
                        <a:effectLst/>
                        <a:highlight>
                          <a:srgbClr val="7D1414"/>
                        </a:highlight>
                        <a:latin typeface="+mn-lt"/>
                        <a:ea typeface="SimSun" panose="02010600030101010101" pitchFamily="2" charset="-122"/>
                        <a:cs typeface="Tahoma" panose="020B0604030504040204" pitchFamily="34"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141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0733627"/>
                  </a:ext>
                </a:extLst>
              </a:tr>
              <a:tr h="78571">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IR: Rīgas pilsētas teritorijās izveidota vai atjaunota sabiedriskā telpa.</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Ne mazāk kā 10 000 m</a:t>
                      </a:r>
                      <a:r>
                        <a:rPr lang="lv-LV" sz="1200" baseline="30000">
                          <a:effectLst/>
                          <a:latin typeface="+mn-lt"/>
                          <a:ea typeface="SimSun" panose="02010600030101010101" pitchFamily="2" charset="-122"/>
                          <a:cs typeface="Tahoma" panose="020B0604030504040204" pitchFamily="34" charset="0"/>
                        </a:rPr>
                        <a:t>2</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47 117,2 m</a:t>
                      </a:r>
                      <a:r>
                        <a:rPr lang="lv-LV" sz="1200" baseline="30000">
                          <a:effectLst/>
                          <a:latin typeface="+mn-lt"/>
                          <a:ea typeface="SimSun" panose="02010600030101010101" pitchFamily="2" charset="-122"/>
                          <a:cs typeface="Tahoma" panose="020B0604030504040204" pitchFamily="34" charset="0"/>
                        </a:rPr>
                        <a:t>2</a:t>
                      </a:r>
                      <a:r>
                        <a:rPr lang="lv-LV" sz="1200">
                          <a:effectLst/>
                          <a:latin typeface="+mn-lt"/>
                          <a:ea typeface="SimSun" panose="02010600030101010101" pitchFamily="2" charset="-122"/>
                          <a:cs typeface="Tahoma" panose="020B0604030504040204" pitchFamily="34" charset="0"/>
                        </a:rPr>
                        <a:t> jeb </a:t>
                      </a:r>
                      <a:r>
                        <a:rPr lang="lv-LV" sz="1200" b="1">
                          <a:solidFill>
                            <a:srgbClr val="00B050"/>
                          </a:solidFill>
                          <a:effectLst/>
                          <a:latin typeface="+mn-lt"/>
                          <a:ea typeface="SimSun" panose="02010600030101010101" pitchFamily="2" charset="-122"/>
                          <a:cs typeface="Tahoma" panose="020B0604030504040204" pitchFamily="34" charset="0"/>
                        </a:rPr>
                        <a:t>471%</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473465"/>
                  </a:ext>
                </a:extLst>
              </a:tr>
              <a:tr h="78571">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IR: Rīgas pilsētā uzceltas vai atjaunotas publiskās ēkas vai komercēkas.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Ne mazāk kā 20 000 m</a:t>
                      </a:r>
                      <a:r>
                        <a:rPr lang="lv-LV" sz="1200" baseline="30000" dirty="0">
                          <a:effectLst/>
                          <a:latin typeface="+mn-lt"/>
                          <a:ea typeface="SimSun" panose="02010600030101010101" pitchFamily="2" charset="-122"/>
                          <a:cs typeface="Tahoma" panose="020B0604030504040204" pitchFamily="34" charset="0"/>
                        </a:rPr>
                        <a:t>2</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23 553,2 m</a:t>
                      </a:r>
                      <a:r>
                        <a:rPr lang="lv-LV" sz="1200" baseline="30000">
                          <a:effectLst/>
                          <a:latin typeface="+mn-lt"/>
                          <a:ea typeface="SimSun" panose="02010600030101010101" pitchFamily="2" charset="-122"/>
                          <a:cs typeface="Tahoma" panose="020B0604030504040204" pitchFamily="34" charset="0"/>
                        </a:rPr>
                        <a:t>2</a:t>
                      </a:r>
                      <a:r>
                        <a:rPr lang="lv-LV" sz="1200">
                          <a:effectLst/>
                          <a:latin typeface="+mn-lt"/>
                          <a:ea typeface="SimSun" panose="02010600030101010101" pitchFamily="2" charset="-122"/>
                          <a:cs typeface="Tahoma" panose="020B0604030504040204" pitchFamily="34" charset="0"/>
                        </a:rPr>
                        <a:t> jeb </a:t>
                      </a:r>
                      <a:r>
                        <a:rPr lang="lv-LV" sz="1200" b="1">
                          <a:solidFill>
                            <a:srgbClr val="00B050"/>
                          </a:solidFill>
                          <a:effectLst/>
                          <a:latin typeface="+mn-lt"/>
                          <a:ea typeface="SimSun" panose="02010600030101010101" pitchFamily="2" charset="-122"/>
                          <a:cs typeface="Tahoma" panose="020B0604030504040204" pitchFamily="34" charset="0"/>
                        </a:rPr>
                        <a:t>118%</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387194"/>
                  </a:ext>
                </a:extLst>
              </a:tr>
              <a:tr h="119330">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IR: atjaunoto, izveidoto un pārbūvēto sabiedrisko objektu un infrastruktūras objektu skaits Rīgas pilsētā.</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Ne mazāk kā 12 objekti</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2 gab. jeb </a:t>
                      </a:r>
                      <a:r>
                        <a:rPr lang="lv-LV" sz="1200" b="1">
                          <a:solidFill>
                            <a:srgbClr val="FF0000"/>
                          </a:solidFill>
                          <a:effectLst/>
                          <a:latin typeface="+mn-lt"/>
                          <a:ea typeface="SimSun" panose="02010600030101010101" pitchFamily="2" charset="-122"/>
                          <a:cs typeface="Tahoma" panose="020B0604030504040204" pitchFamily="34" charset="0"/>
                        </a:rPr>
                        <a:t>16%</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205848"/>
                  </a:ext>
                </a:extLst>
              </a:tr>
              <a:tr h="42107">
                <a:tc gridSpan="3">
                  <a:txBody>
                    <a:bodyPr/>
                    <a:lstStyle/>
                    <a:p>
                      <a:pPr algn="just">
                        <a:lnSpc>
                          <a:spcPct val="110000"/>
                        </a:lnSpc>
                        <a:spcBef>
                          <a:spcPts val="600"/>
                        </a:spcBef>
                        <a:spcAft>
                          <a:spcPts val="600"/>
                        </a:spcAft>
                      </a:pPr>
                      <a:r>
                        <a:rPr lang="lv-LV" sz="1200" b="1" dirty="0">
                          <a:solidFill>
                            <a:srgbClr val="FFFFFF"/>
                          </a:solidFill>
                          <a:effectLst/>
                          <a:highlight>
                            <a:srgbClr val="800000"/>
                          </a:highlight>
                          <a:latin typeface="+mn-lt"/>
                          <a:ea typeface="Times New Roman" panose="02020603050405020304" pitchFamily="18" charset="0"/>
                          <a:cs typeface="Times New Roman" panose="02020603050405020304" pitchFamily="18" charset="0"/>
                        </a:rPr>
                        <a:t> SAM 5.6.2.: Teritoriju revitalizācija, reģenerējot degradētās teritorijas</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947"/>
                  </a:ext>
                </a:extLst>
              </a:tr>
              <a:tr h="204554">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IR: atjaunoto degradēto teritoriju platība, kas pielāgota jaunu komersantu izvietošanai vai esošo komersantu paplašināšanai,</a:t>
                      </a:r>
                      <a:r>
                        <a:rPr lang="lv-LV" sz="1200">
                          <a:effectLst/>
                          <a:latin typeface="+mn-lt"/>
                          <a:ea typeface="SimSun" panose="02010600030101010101" pitchFamily="2" charset="-122"/>
                          <a:cs typeface="Tahoma" panose="020B0604030504040204" pitchFamily="34" charset="0"/>
                        </a:rPr>
                        <a:t> </a:t>
                      </a:r>
                      <a:r>
                        <a:rPr lang="lv-LV" sz="1200">
                          <a:effectLst/>
                          <a:latin typeface="+mn-lt"/>
                          <a:ea typeface="Times New Roman" panose="02020603050405020304" pitchFamily="18" charset="0"/>
                          <a:cs typeface="Times New Roman" panose="02020603050405020304" pitchFamily="18" charset="0"/>
                        </a:rPr>
                        <a:t>lai sekmētu nodarbinātību un ekonomisko aktivitāti pašvaldībās (kopējā atjaunotā zemes platība).</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471 hektārs</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751,25 hektāri jeb </a:t>
                      </a:r>
                      <a:r>
                        <a:rPr lang="lv-LV" sz="1200" b="1">
                          <a:solidFill>
                            <a:srgbClr val="00B050"/>
                          </a:solidFill>
                          <a:effectLst/>
                          <a:latin typeface="+mn-lt"/>
                          <a:ea typeface="SimSun" panose="02010600030101010101" pitchFamily="2" charset="-122"/>
                          <a:cs typeface="Tahoma" panose="020B0604030504040204" pitchFamily="34" charset="0"/>
                        </a:rPr>
                        <a:t>160%</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826374"/>
                  </a:ext>
                </a:extLst>
              </a:tr>
              <a:tr h="153015">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IR: jaunizveidoto darba vietu skaits atbalstītajās teritorijās.</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Vismaz 3 880</a:t>
                      </a:r>
                      <a:endParaRPr lang="en-US"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(līdz 2028. gada 31. decembrim)</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2 836 jeb </a:t>
                      </a:r>
                      <a:r>
                        <a:rPr lang="lv-LV" sz="1200" b="1" dirty="0">
                          <a:solidFill>
                            <a:srgbClr val="FF0000"/>
                          </a:solidFill>
                          <a:effectLst/>
                          <a:latin typeface="+mn-lt"/>
                          <a:ea typeface="SimSun" panose="02010600030101010101" pitchFamily="2" charset="-122"/>
                          <a:cs typeface="Tahoma" panose="020B0604030504040204" pitchFamily="34" charset="0"/>
                        </a:rPr>
                        <a:t>73%</a:t>
                      </a:r>
                      <a:endParaRPr lang="en-US" sz="1200" dirty="0">
                        <a:solidFill>
                          <a:srgbClr val="FF0000"/>
                        </a:solidFill>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7085485"/>
                  </a:ext>
                </a:extLst>
              </a:tr>
              <a:tr h="119330">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IR: atbalstītajā teritorijā atrodošos komersantu nefinanšu investīcijas pašu nemateriālajos ieguldījumos un pamatlīdzekļos</a:t>
                      </a:r>
                      <a:r>
                        <a:rPr lang="lv-LV" sz="1200" baseline="30000">
                          <a:effectLst/>
                          <a:latin typeface="+mn-lt"/>
                          <a:ea typeface="Times New Roman" panose="02020603050405020304" pitchFamily="18" charset="0"/>
                          <a:cs typeface="Times New Roman" panose="02020603050405020304" pitchFamily="18" charset="0"/>
                        </a:rPr>
                        <a:t>16</a:t>
                      </a:r>
                      <a:r>
                        <a:rPr lang="lv-LV" sz="1200">
                          <a:effectLst/>
                          <a:latin typeface="+mn-lt"/>
                          <a:ea typeface="Times New Roman" panose="02020603050405020304" pitchFamily="18" charset="0"/>
                          <a:cs typeface="Times New Roman" panose="02020603050405020304" pitchFamily="18" charset="0"/>
                        </a:rPr>
                        <a:t>.</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EUR 236 524 372 (līdz 2028. gada 31. decembrim)</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EUR 211 244 </a:t>
                      </a:r>
                      <a:r>
                        <a:rPr lang="lv-LV" sz="1200" dirty="0">
                          <a:solidFill>
                            <a:srgbClr val="FF0000"/>
                          </a:solidFill>
                          <a:effectLst/>
                          <a:latin typeface="+mn-lt"/>
                          <a:ea typeface="SimSun" panose="02010600030101010101" pitchFamily="2" charset="-122"/>
                          <a:cs typeface="Tahoma" panose="020B0604030504040204" pitchFamily="34" charset="0"/>
                        </a:rPr>
                        <a:t>331 jeb </a:t>
                      </a:r>
                      <a:r>
                        <a:rPr lang="lv-LV" sz="1200" b="1" dirty="0">
                          <a:solidFill>
                            <a:srgbClr val="ED7D31"/>
                          </a:solidFill>
                          <a:effectLst/>
                          <a:latin typeface="+mn-lt"/>
                          <a:ea typeface="SimSun" panose="02010600030101010101" pitchFamily="2" charset="-122"/>
                          <a:cs typeface="Tahoma" panose="020B0604030504040204" pitchFamily="34" charset="0"/>
                        </a:rPr>
                        <a:t>89%</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799578"/>
                  </a:ext>
                </a:extLst>
              </a:tr>
              <a:tr h="42107">
                <a:tc gridSpan="3">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Times New Roman" panose="02020603050405020304" pitchFamily="18" charset="0"/>
                          <a:cs typeface="Times New Roman" panose="02020603050405020304" pitchFamily="18" charset="0"/>
                        </a:rPr>
                        <a:t>SAM 5.6.3.: Vēsturiski piesārņoto vietu sanācija</a:t>
                      </a:r>
                      <a:endParaRPr lang="en-US" sz="1200" dirty="0">
                        <a:effectLst/>
                        <a:highlight>
                          <a:srgbClr val="800000"/>
                        </a:highligh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6706012"/>
                  </a:ext>
                </a:extLst>
              </a:tr>
              <a:tr h="123945">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IR: kopējā atjaunotās zemes platība</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2,5 ha</a:t>
                      </a:r>
                      <a:endParaRPr lang="en-US" sz="120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5,0762 ha </a:t>
                      </a:r>
                      <a:r>
                        <a:rPr lang="en-US" sz="1200" b="0" dirty="0" err="1">
                          <a:solidFill>
                            <a:schemeClr val="tx1"/>
                          </a:solidFill>
                          <a:effectLst/>
                          <a:latin typeface="+mn-lt"/>
                          <a:ea typeface="Times New Roman" panose="02020603050405020304" pitchFamily="18" charset="0"/>
                          <a:cs typeface="Times New Roman" panose="02020603050405020304" pitchFamily="18" charset="0"/>
                        </a:rPr>
                        <a:t>jeb</a:t>
                      </a:r>
                      <a:r>
                        <a:rPr lang="en-US" sz="1200" b="0" dirty="0">
                          <a:solidFill>
                            <a:schemeClr val="tx1"/>
                          </a:solidFill>
                          <a:effectLst/>
                          <a:latin typeface="+mn-lt"/>
                          <a:ea typeface="Times New Roman" panose="02020603050405020304" pitchFamily="18" charset="0"/>
                          <a:cs typeface="Times New Roman" panose="02020603050405020304" pitchFamily="18" charset="0"/>
                        </a:rPr>
                        <a:t> </a:t>
                      </a:r>
                      <a:r>
                        <a:rPr lang="lv-LV" sz="1200" b="1" dirty="0">
                          <a:solidFill>
                            <a:srgbClr val="00B050"/>
                          </a:solidFill>
                          <a:effectLst/>
                          <a:latin typeface="+mn-lt"/>
                          <a:ea typeface="Times New Roman" panose="02020603050405020304" pitchFamily="18" charset="0"/>
                          <a:cs typeface="Times New Roman" panose="02020603050405020304" pitchFamily="18" charset="0"/>
                        </a:rPr>
                        <a:t>203%</a:t>
                      </a:r>
                      <a:endParaRPr lang="en-US" sz="1200" dirty="0">
                        <a:effectLst/>
                        <a:latin typeface="+mn-lt"/>
                        <a:ea typeface="SimSun" panose="02010600030101010101" pitchFamily="2" charset="-122"/>
                        <a:cs typeface="Tahoma" panose="020B0604030504040204" pitchFamily="34" charset="0"/>
                      </a:endParaRPr>
                    </a:p>
                  </a:txBody>
                  <a:tcPr marL="15158" marR="1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614650"/>
                  </a:ext>
                </a:extLst>
              </a:tr>
            </a:tbl>
          </a:graphicData>
        </a:graphic>
      </p:graphicFrame>
      <p:sp>
        <p:nvSpPr>
          <p:cNvPr id="4" name="TextBox 3">
            <a:extLst>
              <a:ext uri="{FF2B5EF4-FFF2-40B4-BE49-F238E27FC236}">
                <a16:creationId xmlns:a16="http://schemas.microsoft.com/office/drawing/2014/main" id="{2EDA5E2F-4573-955F-DD7F-FF9177AAB573}"/>
              </a:ext>
            </a:extLst>
          </p:cNvPr>
          <p:cNvSpPr txBox="1"/>
          <p:nvPr/>
        </p:nvSpPr>
        <p:spPr>
          <a:xfrm>
            <a:off x="6446520" y="1345036"/>
            <a:ext cx="4700050" cy="2677656"/>
          </a:xfrm>
          <a:prstGeom prst="rect">
            <a:avLst/>
          </a:prstGeom>
          <a:noFill/>
        </p:spPr>
        <p:txBody>
          <a:bodyPr wrap="square" rtlCol="0">
            <a:spAutoFit/>
          </a:bodyPr>
          <a:lstStyle/>
          <a:p>
            <a:r>
              <a:rPr lang="lv-LV" sz="2400" b="1" dirty="0"/>
              <a:t>Daļa projektu atrodas īstenošanas stadijā, ar termiņu līdz pat 2028.gadam.</a:t>
            </a:r>
          </a:p>
          <a:p>
            <a:endParaRPr lang="lv-LV" sz="2400" b="1" dirty="0"/>
          </a:p>
          <a:p>
            <a:endParaRPr lang="lv-LV" sz="2400" b="1" dirty="0"/>
          </a:p>
          <a:p>
            <a:r>
              <a:rPr lang="lv-LV" sz="2400" b="1" dirty="0"/>
              <a:t>Pēc to pabeigšanas sagaidāms, ka iznākuma rādītāji tiks sasniegti </a:t>
            </a:r>
            <a:endParaRPr lang="en-US" sz="2400" b="1" dirty="0"/>
          </a:p>
        </p:txBody>
      </p:sp>
    </p:spTree>
    <p:extLst>
      <p:ext uri="{BB962C8B-B14F-4D97-AF65-F5344CB8AC3E}">
        <p14:creationId xmlns:p14="http://schemas.microsoft.com/office/powerpoint/2010/main" val="366710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7FC528-6D66-8C6B-6D14-3B42E1A5B22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7984EBF7-B303-4640-B3A7-714A2350AD38}" type="slidenum">
              <a:rPr lang="en-US" sz="1100" smtClean="0">
                <a:solidFill>
                  <a:srgbClr val="FFFFFF"/>
                </a:solidFill>
              </a:rPr>
              <a:pPr>
                <a:spcAft>
                  <a:spcPts val="600"/>
                </a:spcAft>
              </a:pPr>
              <a:t>8</a:t>
            </a:fld>
            <a:endParaRPr lang="en-US" sz="1100">
              <a:solidFill>
                <a:srgbClr val="FFFFFF"/>
              </a:solidFill>
            </a:endParaRPr>
          </a:p>
        </p:txBody>
      </p:sp>
      <p:sp>
        <p:nvSpPr>
          <p:cNvPr id="3" name="Title 1">
            <a:extLst>
              <a:ext uri="{FF2B5EF4-FFF2-40B4-BE49-F238E27FC236}">
                <a16:creationId xmlns:a16="http://schemas.microsoft.com/office/drawing/2014/main" id="{C42CE7F9-EF35-CF3D-6D50-BE9B9DD6E58A}"/>
              </a:ext>
            </a:extLst>
          </p:cNvPr>
          <p:cNvSpPr txBox="1">
            <a:spLocks/>
          </p:cNvSpPr>
          <p:nvPr/>
        </p:nvSpPr>
        <p:spPr>
          <a:xfrm>
            <a:off x="1188720" y="135659"/>
            <a:ext cx="10515600" cy="641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Efektivitāte</a:t>
            </a:r>
            <a:r>
              <a:rPr lang="en-US" b="1" dirty="0"/>
              <a:t>: </a:t>
            </a:r>
            <a:r>
              <a:rPr lang="lv-LV" b="1" dirty="0"/>
              <a:t>Rezultāta</a:t>
            </a:r>
            <a:r>
              <a:rPr lang="en-US" b="1" dirty="0"/>
              <a:t> </a:t>
            </a:r>
            <a:r>
              <a:rPr lang="en-US" b="1" dirty="0" err="1"/>
              <a:t>rādītāji</a:t>
            </a:r>
            <a:endParaRPr lang="lv-LV" b="1" dirty="0"/>
          </a:p>
        </p:txBody>
      </p:sp>
      <p:graphicFrame>
        <p:nvGraphicFramePr>
          <p:cNvPr id="8" name="Table 7">
            <a:extLst>
              <a:ext uri="{FF2B5EF4-FFF2-40B4-BE49-F238E27FC236}">
                <a16:creationId xmlns:a16="http://schemas.microsoft.com/office/drawing/2014/main" id="{391446BA-3AF1-F390-24DE-AC24F3E855FB}"/>
              </a:ext>
            </a:extLst>
          </p:cNvPr>
          <p:cNvGraphicFramePr>
            <a:graphicFrameLocks noGrp="1"/>
          </p:cNvGraphicFramePr>
          <p:nvPr>
            <p:extLst>
              <p:ext uri="{D42A27DB-BD31-4B8C-83A1-F6EECF244321}">
                <p14:modId xmlns:p14="http://schemas.microsoft.com/office/powerpoint/2010/main" val="1620209650"/>
              </p:ext>
            </p:extLst>
          </p:nvPr>
        </p:nvGraphicFramePr>
        <p:xfrm>
          <a:off x="430222" y="821450"/>
          <a:ext cx="5255354" cy="5953625"/>
        </p:xfrm>
        <a:graphic>
          <a:graphicData uri="http://schemas.openxmlformats.org/drawingml/2006/table">
            <a:tbl>
              <a:tblPr firstRow="1" firstCol="1" bandRow="1"/>
              <a:tblGrid>
                <a:gridCol w="3203904">
                  <a:extLst>
                    <a:ext uri="{9D8B030D-6E8A-4147-A177-3AD203B41FA5}">
                      <a16:colId xmlns:a16="http://schemas.microsoft.com/office/drawing/2014/main" val="2077285651"/>
                    </a:ext>
                  </a:extLst>
                </a:gridCol>
                <a:gridCol w="983095">
                  <a:extLst>
                    <a:ext uri="{9D8B030D-6E8A-4147-A177-3AD203B41FA5}">
                      <a16:colId xmlns:a16="http://schemas.microsoft.com/office/drawing/2014/main" val="1458594225"/>
                    </a:ext>
                  </a:extLst>
                </a:gridCol>
                <a:gridCol w="1068355">
                  <a:extLst>
                    <a:ext uri="{9D8B030D-6E8A-4147-A177-3AD203B41FA5}">
                      <a16:colId xmlns:a16="http://schemas.microsoft.com/office/drawing/2014/main" val="571947281"/>
                    </a:ext>
                  </a:extLst>
                </a:gridCol>
              </a:tblGrid>
              <a:tr h="600301">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SAM 5.1.1. rezultāta rādītājs</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Plānotā vērtība 2023.12.31.</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Sasniegtā vērtība 2024.06.10</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536282391"/>
                  </a:ext>
                </a:extLst>
              </a:tr>
              <a:tr h="803785">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Piesārņoto vietu un piesārņojumu emitējošo objektu skaits, kuriem jāsamazina vides un sociālekonomisko zaudējumu risks, kas rastos šo vietu applūšanas gadījumā</a:t>
                      </a:r>
                      <a:endParaRPr lang="lv-LV" sz="1200" dirty="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robežās no 74 līdz 58</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00B050"/>
                          </a:solidFill>
                          <a:effectLst/>
                          <a:latin typeface="+mn-lt"/>
                          <a:ea typeface="SimSun" panose="02010600030101010101" pitchFamily="2" charset="-122"/>
                          <a:cs typeface="Times New Roman" panose="02020603050405020304" pitchFamily="18" charset="0"/>
                        </a:rPr>
                        <a:t>100+%</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SimSun" panose="02010600030101010101" pitchFamily="2" charset="-122"/>
                          <a:cs typeface="Times New Roman" panose="02020603050405020304" pitchFamily="18" charset="0"/>
                        </a:rPr>
                        <a:t>56</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4847198"/>
                  </a:ext>
                </a:extLst>
              </a:tr>
              <a:tr h="550972">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SAM 5.1.2. rezultāta rādītāji</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indent="-37465" algn="ctr">
                        <a:lnSpc>
                          <a:spcPct val="110000"/>
                        </a:lnSpc>
                        <a:spcBef>
                          <a:spcPts val="600"/>
                        </a:spcBef>
                        <a:spcAft>
                          <a:spcPts val="600"/>
                        </a:spcAft>
                      </a:pPr>
                      <a:r>
                        <a:rPr lang="lv-LV" sz="1200" b="1">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p>
                      <a:pPr indent="-37465" algn="ctr">
                        <a:lnSpc>
                          <a:spcPct val="110000"/>
                        </a:lnSpc>
                        <a:spcBef>
                          <a:spcPts val="600"/>
                        </a:spcBef>
                        <a:spcAft>
                          <a:spcPts val="600"/>
                        </a:spcAft>
                      </a:pPr>
                      <a:r>
                        <a:rPr lang="lv-LV" sz="1200" b="1">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518591097"/>
                  </a:ext>
                </a:extLst>
              </a:tr>
              <a:tr h="754455">
                <a:tc>
                  <a:txBody>
                    <a:bodyPr/>
                    <a:lstStyle/>
                    <a:p>
                      <a:pPr algn="l">
                        <a:lnSpc>
                          <a:spcPct val="110000"/>
                        </a:lnSpc>
                        <a:spcBef>
                          <a:spcPts val="600"/>
                        </a:spcBef>
                        <a:spcAft>
                          <a:spcPts val="600"/>
                        </a:spcAft>
                      </a:pPr>
                      <a:r>
                        <a:rPr lang="lv-LV" sz="1200" dirty="0">
                          <a:effectLst/>
                          <a:latin typeface="+mn-lt"/>
                          <a:ea typeface="SimSun" panose="02010600030101010101" pitchFamily="2" charset="-122"/>
                          <a:cs typeface="Times New Roman" panose="02020603050405020304" pitchFamily="18" charset="0"/>
                        </a:rPr>
                        <a:t>Plūdu apdraudējums hidrobūvju aizsargātajās platībās</a:t>
                      </a:r>
                      <a:endParaRPr lang="lv-LV" sz="1200" dirty="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imes New Roman" panose="02020603050405020304" pitchFamily="18" charset="0"/>
                        </a:rPr>
                        <a:t>samazināts līdz </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SimSun" panose="02010600030101010101" pitchFamily="2" charset="-122"/>
                          <a:cs typeface="Times New Roman" panose="02020603050405020304" pitchFamily="18" charset="0"/>
                        </a:rPr>
                        <a:t>35 000 ha</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00B050"/>
                          </a:solidFill>
                          <a:effectLst/>
                          <a:latin typeface="+mn-lt"/>
                          <a:ea typeface="SimSun" panose="02010600030101010101" pitchFamily="2" charset="-122"/>
                          <a:cs typeface="Times New Roman" panose="02020603050405020304" pitchFamily="18" charset="0"/>
                        </a:rPr>
                        <a:t>100+% </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033285"/>
                  </a:ext>
                </a:extLst>
              </a:tr>
              <a:tr h="396818">
                <a:tc>
                  <a:txBody>
                    <a:bodyPr/>
                    <a:lstStyle/>
                    <a:p>
                      <a:pPr algn="l">
                        <a:lnSpc>
                          <a:spcPct val="110000"/>
                        </a:lnSpc>
                        <a:spcBef>
                          <a:spcPts val="600"/>
                        </a:spcBef>
                        <a:spcAft>
                          <a:spcPts val="600"/>
                        </a:spcAft>
                      </a:pPr>
                      <a:r>
                        <a:rPr lang="lv-LV" sz="1200" dirty="0">
                          <a:solidFill>
                            <a:srgbClr val="000000"/>
                          </a:solidFill>
                          <a:effectLst/>
                          <a:latin typeface="+mn-lt"/>
                          <a:ea typeface="Times New Roman" panose="02020603050405020304" pitchFamily="18" charset="0"/>
                          <a:cs typeface="Times New Roman" panose="02020603050405020304" pitchFamily="18" charset="0"/>
                        </a:rPr>
                        <a:t>Plūdu apdraudēto iedzīvotāju skaits Latvijas lauku teritorijās</a:t>
                      </a:r>
                      <a:endParaRPr lang="lv-LV" sz="1200" dirty="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samazināts līdz 8500</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00B050"/>
                          </a:solidFill>
                          <a:effectLst/>
                          <a:latin typeface="+mn-lt"/>
                          <a:ea typeface="SimSun" panose="02010600030101010101" pitchFamily="2" charset="-122"/>
                          <a:cs typeface="Times New Roman" panose="02020603050405020304" pitchFamily="18" charset="0"/>
                        </a:rPr>
                        <a:t>nepilni 100%</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962013"/>
                  </a:ext>
                </a:extLst>
              </a:tr>
              <a:tr h="377407">
                <a:tc>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imes New Roman" panose="02020603050405020304" pitchFamily="18" charset="0"/>
                        </a:rPr>
                        <a:t>SAM 5.2.1. rezultāta rādītājs</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a:solidFill>
                            <a:srgbClr val="000000"/>
                          </a:solidFill>
                          <a:effectLst/>
                          <a:highlight>
                            <a:srgbClr val="800000"/>
                          </a:highlight>
                          <a:latin typeface="+mn-lt"/>
                          <a:ea typeface="Times New Roman" panose="02020603050405020304" pitchFamily="18" charset="0"/>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00B050"/>
                          </a:solidFill>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3568807119"/>
                  </a:ext>
                </a:extLst>
              </a:tr>
              <a:tr h="754455">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Pārstrādātais un reģenerētais atkritumu daudzums attiecībā pret attiecīgajā gadā radīto atkritumu daudzumu</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solidFill>
                            <a:srgbClr val="000000"/>
                          </a:solidFill>
                          <a:effectLst/>
                          <a:latin typeface="+mn-lt"/>
                          <a:ea typeface="Times New Roman" panose="02020603050405020304" pitchFamily="18" charset="0"/>
                          <a:cs typeface="Times New Roman" panose="02020603050405020304" pitchFamily="18" charset="0"/>
                        </a:rPr>
                        <a:t>59%</a:t>
                      </a:r>
                      <a:endParaRPr lang="lv-LV" sz="1200" dirty="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E97132"/>
                          </a:solidFill>
                          <a:effectLst/>
                          <a:latin typeface="+mn-lt"/>
                          <a:ea typeface="Times New Roman" panose="02020603050405020304" pitchFamily="18" charset="0"/>
                          <a:cs typeface="Times New Roman" panose="02020603050405020304" pitchFamily="18" charset="0"/>
                        </a:rPr>
                        <a:t>53%</a:t>
                      </a:r>
                      <a:r>
                        <a:rPr lang="lv-LV" sz="1200">
                          <a:solidFill>
                            <a:srgbClr val="E97132"/>
                          </a:solidFill>
                          <a:effectLst/>
                          <a:latin typeface="+mn-lt"/>
                          <a:ea typeface="Times New Roman" panose="02020603050405020304" pitchFamily="18" charset="0"/>
                          <a:cs typeface="Times New Roman" panose="02020603050405020304" pitchFamily="18" charset="0"/>
                        </a:rPr>
                        <a:t> </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(uz 31.12.2022.) </a:t>
                      </a:r>
                      <a:endParaRPr lang="lv-LV" sz="120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164633"/>
                  </a:ext>
                </a:extLst>
              </a:tr>
              <a:tr h="311346">
                <a:tc>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imes New Roman" panose="02020603050405020304" pitchFamily="18" charset="0"/>
                        </a:rPr>
                        <a:t>SAM 5.3.1. rezultāta rādītāji</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dirty="0">
                          <a:solidFill>
                            <a:srgbClr val="000000"/>
                          </a:solidFill>
                          <a:effectLst/>
                          <a:highlight>
                            <a:srgbClr val="800000"/>
                          </a:highlight>
                          <a:latin typeface="+mn-lt"/>
                          <a:ea typeface="Times New Roman" panose="02020603050405020304" pitchFamily="18" charset="0"/>
                          <a:cs typeface="Times New Roman" panose="02020603050405020304" pitchFamily="18" charset="0"/>
                        </a:rPr>
                        <a:t> </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E97132"/>
                          </a:solidFill>
                          <a:effectLst/>
                          <a:highlight>
                            <a:srgbClr val="800000"/>
                          </a:highlight>
                          <a:latin typeface="+mn-lt"/>
                          <a:ea typeface="Times New Roman" panose="02020603050405020304" pitchFamily="18" charset="0"/>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790073730"/>
                  </a:ext>
                </a:extLst>
              </a:tr>
              <a:tr h="803785">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Iedzīvotāju īpatsvars, kuriem nodrošināti normatīvo aktu prasībām atbilstošu centralizēto notekūdeņu apsaimniekošanas pakalpojumu pieslēgumi</a:t>
                      </a: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solidFill>
                            <a:srgbClr val="000000"/>
                          </a:solidFill>
                          <a:effectLst/>
                          <a:latin typeface="+mn-lt"/>
                          <a:ea typeface="Times New Roman" panose="02020603050405020304" pitchFamily="18" charset="0"/>
                          <a:cs typeface="Times New Roman" panose="02020603050405020304" pitchFamily="18" charset="0"/>
                        </a:rPr>
                        <a:t>92%</a:t>
                      </a:r>
                      <a:endParaRPr lang="lv-LV" sz="1200" dirty="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dirty="0">
                          <a:solidFill>
                            <a:srgbClr val="E97132"/>
                          </a:solidFill>
                          <a:effectLst/>
                          <a:latin typeface="+mn-lt"/>
                          <a:ea typeface="SimSun" panose="02010600030101010101" pitchFamily="2" charset="-122"/>
                          <a:cs typeface="Tahoma" panose="020B0604030504040204" pitchFamily="34" charset="0"/>
                        </a:rPr>
                        <a:t>90%</a:t>
                      </a:r>
                      <a:endParaRPr lang="lv-LV" sz="1200" dirty="0">
                        <a:effectLst/>
                        <a:latin typeface="+mn-lt"/>
                        <a:ea typeface="SimSun" panose="02010600030101010101" pitchFamily="2" charset="-122"/>
                        <a:cs typeface="Tahoma" panose="020B0604030504040204" pitchFamily="34" charset="0"/>
                      </a:endParaRP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4953030"/>
                  </a:ext>
                </a:extLst>
              </a:tr>
              <a:tr h="600301">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I</a:t>
                      </a:r>
                      <a:r>
                        <a:rPr lang="lv-LV" sz="1200">
                          <a:effectLst/>
                          <a:latin typeface="+mn-lt"/>
                          <a:ea typeface="SimSun" panose="02010600030101010101" pitchFamily="2" charset="-122"/>
                          <a:cs typeface="Tahoma" panose="020B0604030504040204" pitchFamily="34" charset="0"/>
                        </a:rPr>
                        <a:t>edzīvotāju skaits, kuriem nodrošināti centralizēto notekūdeņu apsaimniekošanas pakalpojumu faktiskie pieslēgumi</a:t>
                      </a: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1 321 368</a:t>
                      </a: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dirty="0">
                          <a:solidFill>
                            <a:srgbClr val="00B050"/>
                          </a:solidFill>
                          <a:effectLst/>
                          <a:latin typeface="+mn-lt"/>
                          <a:ea typeface="SimSun" panose="02010600030101010101" pitchFamily="2" charset="-122"/>
                          <a:cs typeface="Tahoma" panose="020B0604030504040204" pitchFamily="34" charset="0"/>
                        </a:rPr>
                        <a:t>100%</a:t>
                      </a:r>
                      <a:endParaRPr lang="lv-LV" sz="1200" dirty="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1 322 531</a:t>
                      </a:r>
                    </a:p>
                  </a:txBody>
                  <a:tcPr marL="65310" marR="6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790044"/>
                  </a:ext>
                </a:extLst>
              </a:tr>
            </a:tbl>
          </a:graphicData>
        </a:graphic>
      </p:graphicFrame>
      <p:graphicFrame>
        <p:nvGraphicFramePr>
          <p:cNvPr id="9" name="Table 8">
            <a:extLst>
              <a:ext uri="{FF2B5EF4-FFF2-40B4-BE49-F238E27FC236}">
                <a16:creationId xmlns:a16="http://schemas.microsoft.com/office/drawing/2014/main" id="{421386E3-4ECB-E56B-ADE9-5887CF0D91FE}"/>
              </a:ext>
            </a:extLst>
          </p:cNvPr>
          <p:cNvGraphicFramePr>
            <a:graphicFrameLocks noGrp="1"/>
          </p:cNvGraphicFramePr>
          <p:nvPr>
            <p:extLst>
              <p:ext uri="{D42A27DB-BD31-4B8C-83A1-F6EECF244321}">
                <p14:modId xmlns:p14="http://schemas.microsoft.com/office/powerpoint/2010/main" val="3701431621"/>
              </p:ext>
            </p:extLst>
          </p:nvPr>
        </p:nvGraphicFramePr>
        <p:xfrm>
          <a:off x="5893806" y="821450"/>
          <a:ext cx="6102035" cy="6038501"/>
        </p:xfrm>
        <a:graphic>
          <a:graphicData uri="http://schemas.openxmlformats.org/drawingml/2006/table">
            <a:tbl>
              <a:tblPr firstRow="1" firstCol="1" bandRow="1"/>
              <a:tblGrid>
                <a:gridCol w="3720079">
                  <a:extLst>
                    <a:ext uri="{9D8B030D-6E8A-4147-A177-3AD203B41FA5}">
                      <a16:colId xmlns:a16="http://schemas.microsoft.com/office/drawing/2014/main" val="2358166549"/>
                    </a:ext>
                  </a:extLst>
                </a:gridCol>
                <a:gridCol w="1141479">
                  <a:extLst>
                    <a:ext uri="{9D8B030D-6E8A-4147-A177-3AD203B41FA5}">
                      <a16:colId xmlns:a16="http://schemas.microsoft.com/office/drawing/2014/main" val="3513282574"/>
                    </a:ext>
                  </a:extLst>
                </a:gridCol>
                <a:gridCol w="1240477">
                  <a:extLst>
                    <a:ext uri="{9D8B030D-6E8A-4147-A177-3AD203B41FA5}">
                      <a16:colId xmlns:a16="http://schemas.microsoft.com/office/drawing/2014/main" val="2964799564"/>
                    </a:ext>
                  </a:extLst>
                </a:gridCol>
              </a:tblGrid>
              <a:tr h="270161">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SAM 5.4.1. un SAM 5.4.3. rezultāta rādītāji</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10000"/>
                        </a:lnSpc>
                        <a:spcBef>
                          <a:spcPts val="600"/>
                        </a:spcBef>
                        <a:spcAft>
                          <a:spcPts val="600"/>
                        </a:spcAft>
                        <a:buClrTx/>
                        <a:buSzTx/>
                        <a:buFontTx/>
                        <a:buNone/>
                        <a:tabLst/>
                        <a:defRPr/>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Plānotā vērtība 2023.12.31.</a:t>
                      </a:r>
                      <a:r>
                        <a:rPr lang="lv-LV" sz="1200" b="1" dirty="0">
                          <a:effectLst/>
                          <a:highlight>
                            <a:srgbClr val="800000"/>
                          </a:highlight>
                          <a:latin typeface="+mn-lt"/>
                          <a:ea typeface="SimSun" panose="02010600030101010101" pitchFamily="2" charset="-122"/>
                          <a:cs typeface="Times New Roman" panose="02020603050405020304" pitchFamily="18" charset="0"/>
                        </a:rPr>
                        <a:t> </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10000"/>
                        </a:lnSpc>
                        <a:spcBef>
                          <a:spcPts val="600"/>
                        </a:spcBef>
                        <a:spcAft>
                          <a:spcPts val="600"/>
                        </a:spcAft>
                        <a:buClrTx/>
                        <a:buSzTx/>
                        <a:buFontTx/>
                        <a:buNone/>
                        <a:tabLst/>
                        <a:defRPr/>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Sasniegtā vērtība 2024.06.10</a:t>
                      </a:r>
                      <a:r>
                        <a:rPr lang="lv-LV" sz="1200" b="1" dirty="0">
                          <a:effectLst/>
                          <a:highlight>
                            <a:srgbClr val="800000"/>
                          </a:highlight>
                          <a:latin typeface="+mn-lt"/>
                          <a:ea typeface="SimSun" panose="02010600030101010101" pitchFamily="2" charset="-122"/>
                          <a:cs typeface="Times New Roman" panose="02020603050405020304" pitchFamily="18" charset="0"/>
                        </a:rPr>
                        <a:t> </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2349395658"/>
                  </a:ext>
                </a:extLst>
              </a:tr>
              <a:tr h="387231">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Nodrošināts labvēlīgs aizsardzības statuss ES nozīmes īpaši aizsargājamiem biotopiem</a:t>
                      </a:r>
                      <a:endParaRPr lang="lv-LV" sz="1200" dirty="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60%</a:t>
                      </a:r>
                      <a:r>
                        <a:rPr lang="lv-LV" sz="1200">
                          <a:effectLst/>
                          <a:latin typeface="+mn-lt"/>
                          <a:ea typeface="Times New Roman" panose="02020603050405020304" pitchFamily="18" charset="0"/>
                          <a:cs typeface="Times New Roman" panose="02020603050405020304" pitchFamily="18" charset="0"/>
                        </a:rPr>
                        <a:t> biotopiem</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FF0000"/>
                          </a:solidFill>
                          <a:effectLst/>
                          <a:latin typeface="+mn-lt"/>
                          <a:ea typeface="SimSun" panose="02010600030101010101" pitchFamily="2" charset="-122"/>
                          <a:cs typeface="Times New Roman" panose="02020603050405020304" pitchFamily="18" charset="0"/>
                        </a:rPr>
                        <a:t>19%</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SimSun" panose="02010600030101010101" pitchFamily="2" charset="-122"/>
                          <a:cs typeface="Times New Roman" panose="02020603050405020304" pitchFamily="18" charset="0"/>
                        </a:rPr>
                        <a:t>11,7%</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01440"/>
                  </a:ext>
                </a:extLst>
              </a:tr>
              <a:tr h="387231">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Nodrošināts labvēlīgs aizsardzības statuss ES nozīmes īpaši aizsargājamām sugām</a:t>
                      </a:r>
                      <a:endParaRPr lang="lv-LV" sz="1200" dirty="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60 % sugām</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E97132"/>
                          </a:solidFill>
                          <a:effectLst/>
                          <a:latin typeface="+mn-lt"/>
                          <a:ea typeface="SimSun" panose="02010600030101010101" pitchFamily="2" charset="-122"/>
                          <a:cs typeface="Times New Roman" panose="02020603050405020304" pitchFamily="18" charset="0"/>
                        </a:rPr>
                        <a:t>65%</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SimSun" panose="02010600030101010101" pitchFamily="2" charset="-122"/>
                          <a:cs typeface="Times New Roman" panose="02020603050405020304" pitchFamily="18" charset="0"/>
                        </a:rPr>
                        <a:t>39%</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3931050"/>
                  </a:ext>
                </a:extLst>
              </a:tr>
              <a:tr h="270161">
                <a:tc>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imes New Roman" panose="02020603050405020304" pitchFamily="18" charset="0"/>
                        </a:rPr>
                        <a:t>SAM 5.4.2. rezultāta rādītāji</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3817154956"/>
                  </a:ext>
                </a:extLst>
              </a:tr>
              <a:tr h="411633">
                <a:tc>
                  <a:txBody>
                    <a:bodyPr/>
                    <a:lstStyle/>
                    <a:p>
                      <a:pPr algn="l">
                        <a:lnSpc>
                          <a:spcPct val="110000"/>
                        </a:lnSpc>
                        <a:spcBef>
                          <a:spcPts val="600"/>
                        </a:spcBef>
                        <a:spcAft>
                          <a:spcPts val="600"/>
                        </a:spcAft>
                      </a:pPr>
                      <a:r>
                        <a:rPr lang="lv-LV" sz="1200" dirty="0">
                          <a:effectLst/>
                          <a:latin typeface="+mn-lt"/>
                          <a:ea typeface="SimSun" panose="02010600030101010101" pitchFamily="2" charset="-122"/>
                          <a:cs typeface="Times New Roman" panose="02020603050405020304" pitchFamily="18" charset="0"/>
                        </a:rPr>
                        <a:t>Vides monitoringa vietu skaits, kurās tiek veikts vides monitorings atbilstoši normatīvajiem aktiem, kas attiecas uz vides monitoringu</a:t>
                      </a:r>
                      <a:endParaRPr lang="lv-LV" sz="1200" dirty="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imes New Roman" panose="02020603050405020304" pitchFamily="18" charset="0"/>
                        </a:rPr>
                        <a:t>robežās no 1100 līdz 1120</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00B050"/>
                          </a:solidFill>
                          <a:effectLst/>
                          <a:latin typeface="+mn-lt"/>
                          <a:ea typeface="Times New Roman" panose="02020603050405020304" pitchFamily="18" charset="0"/>
                          <a:cs typeface="Times New Roman" panose="02020603050405020304" pitchFamily="18" charset="0"/>
                        </a:rPr>
                        <a:t>100+%</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1466</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853728"/>
                  </a:ext>
                </a:extLst>
              </a:tr>
              <a:tr h="145248">
                <a:tc>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imes New Roman" panose="02020603050405020304" pitchFamily="18" charset="0"/>
                        </a:rPr>
                        <a:t>SAM 5.5.1. rezultāta rādītājs</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00B050"/>
                          </a:solidFill>
                          <a:effectLst/>
                          <a:highlight>
                            <a:srgbClr val="800000"/>
                          </a:highlight>
                          <a:latin typeface="+mn-lt"/>
                          <a:ea typeface="Times New Roman" panose="02020603050405020304" pitchFamily="18" charset="0"/>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250188367"/>
                  </a:ext>
                </a:extLst>
              </a:tr>
              <a:tr h="668431">
                <a:tc>
                  <a:txBody>
                    <a:bodyPr/>
                    <a:lstStyle/>
                    <a:p>
                      <a:pPr algn="l">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Pavadītās naktis tūristu mītnēs Latvijas teritorijā gada laikā</a:t>
                      </a:r>
                      <a:endParaRPr lang="lv-LV" sz="1200" dirty="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solidFill>
                            <a:srgbClr val="000000"/>
                          </a:solidFill>
                          <a:effectLst/>
                          <a:latin typeface="+mn-lt"/>
                          <a:ea typeface="Times New Roman" panose="02020603050405020304" pitchFamily="18" charset="0"/>
                          <a:cs typeface="Times New Roman" panose="02020603050405020304" pitchFamily="18" charset="0"/>
                        </a:rPr>
                        <a:t>6 852 024 pavadītās naktis</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E97132"/>
                          </a:solidFill>
                          <a:effectLst/>
                          <a:latin typeface="+mn-lt"/>
                          <a:ea typeface="SimSun" panose="02010600030101010101" pitchFamily="2" charset="-122"/>
                          <a:cs typeface="Tahoma" panose="020B0604030504040204" pitchFamily="34" charset="0"/>
                        </a:rPr>
                        <a:t>64%</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4 370 854 pavadītās naktis (uz 31.12.2023.)</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800914"/>
                  </a:ext>
                </a:extLst>
              </a:tr>
              <a:tr h="145248">
                <a:tc>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imes New Roman" panose="02020603050405020304" pitchFamily="18" charset="0"/>
                        </a:rPr>
                        <a:t>SAM 5.6.1. rezultāta rādītājs</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00B050"/>
                          </a:solidFill>
                          <a:effectLst/>
                          <a:highlight>
                            <a:srgbClr val="800000"/>
                          </a:highlight>
                          <a:latin typeface="+mn-lt"/>
                          <a:ea typeface="Times New Roman" panose="02020603050405020304" pitchFamily="18" charset="0"/>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603817625"/>
                  </a:ext>
                </a:extLst>
              </a:tr>
              <a:tr h="411633">
                <a:tc>
                  <a:txBody>
                    <a:bodyPr/>
                    <a:lstStyle/>
                    <a:p>
                      <a:pPr algn="l">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Piesaistītas privātās investīcijas atbalstāmajās teritorijās trīs gadus pēc projekta pabeigšanas - ne mazāk kā EUR 210 000 000 apmērā</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210 000 000</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a:solidFill>
                            <a:srgbClr val="E97132"/>
                          </a:solidFill>
                          <a:effectLst/>
                          <a:latin typeface="+mn-lt"/>
                          <a:ea typeface="SimSun" panose="02010600030101010101" pitchFamily="2" charset="-122"/>
                          <a:cs typeface="Tahoma" panose="020B0604030504040204" pitchFamily="34" charset="0"/>
                        </a:rPr>
                        <a:t>91%</a:t>
                      </a:r>
                      <a:endParaRPr lang="lv-LV" sz="120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190 483 683</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864268"/>
                  </a:ext>
                </a:extLst>
              </a:tr>
              <a:tr h="145248">
                <a:tc>
                  <a:txBody>
                    <a:bodyPr/>
                    <a:lstStyle/>
                    <a:p>
                      <a:pPr algn="l">
                        <a:lnSpc>
                          <a:spcPct val="110000"/>
                        </a:lnSpc>
                        <a:spcBef>
                          <a:spcPts val="600"/>
                        </a:spcBef>
                        <a:spcAft>
                          <a:spcPts val="600"/>
                        </a:spcAft>
                      </a:pPr>
                      <a:r>
                        <a:rPr lang="lv-LV" sz="1200" b="1" dirty="0">
                          <a:solidFill>
                            <a:srgbClr val="FFFFFF"/>
                          </a:solidFill>
                          <a:effectLst/>
                          <a:highlight>
                            <a:srgbClr val="800000"/>
                          </a:highlight>
                          <a:latin typeface="+mn-lt"/>
                          <a:ea typeface="SimSun" panose="02010600030101010101" pitchFamily="2" charset="-122"/>
                          <a:cs typeface="Times New Roman" panose="02020603050405020304" pitchFamily="18" charset="0"/>
                        </a:rPr>
                        <a:t>SAM 5.6.2. rezultāta rādītājs</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a:effectLst/>
                          <a:highlight>
                            <a:srgbClr val="800000"/>
                          </a:highlight>
                          <a:latin typeface="+mn-lt"/>
                          <a:ea typeface="SimSun" panose="02010600030101010101" pitchFamily="2" charset="-122"/>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a:solidFill>
                            <a:srgbClr val="00B050"/>
                          </a:solidFill>
                          <a:effectLst/>
                          <a:highlight>
                            <a:srgbClr val="800000"/>
                          </a:highlight>
                          <a:latin typeface="+mn-lt"/>
                          <a:ea typeface="Times New Roman" panose="02020603050405020304" pitchFamily="18" charset="0"/>
                          <a:cs typeface="Times New Roman" panose="02020603050405020304" pitchFamily="18" charset="0"/>
                        </a:rPr>
                        <a:t> </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2954155982"/>
                  </a:ext>
                </a:extLst>
              </a:tr>
              <a:tr h="552233">
                <a:tc>
                  <a:txBody>
                    <a:bodyPr/>
                    <a:lstStyle/>
                    <a:p>
                      <a:pPr algn="l">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Strādājošo skaits (privātajā sektorā) komersantos, kuru ražošanas vai pakalpojuma sniegšanas vieta ir nacionālas un reģionālas nozīmes attīstības centru teritorija un to funkcionālas teritorijas</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446 300</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dirty="0">
                          <a:solidFill>
                            <a:srgbClr val="00B050"/>
                          </a:solidFill>
                          <a:effectLst/>
                          <a:latin typeface="+mn-lt"/>
                          <a:ea typeface="SimSun" panose="02010600030101010101" pitchFamily="2" charset="-122"/>
                          <a:cs typeface="Tahoma" panose="020B0604030504040204" pitchFamily="34" charset="0"/>
                        </a:rPr>
                        <a:t>105%</a:t>
                      </a:r>
                      <a:endParaRPr lang="lv-LV" sz="1200" dirty="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dirty="0">
                          <a:effectLst/>
                          <a:latin typeface="+mn-lt"/>
                          <a:ea typeface="SimSun" panose="02010600030101010101" pitchFamily="2" charset="-122"/>
                          <a:cs typeface="Tahoma" panose="020B0604030504040204" pitchFamily="34" charset="0"/>
                        </a:rPr>
                        <a:t>469 314</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5897209"/>
                  </a:ext>
                </a:extLst>
              </a:tr>
              <a:tr h="145248">
                <a:tc>
                  <a:txBody>
                    <a:bodyPr/>
                    <a:lstStyle/>
                    <a:p>
                      <a:pPr algn="l">
                        <a:lnSpc>
                          <a:spcPct val="110000"/>
                        </a:lnSpc>
                        <a:spcBef>
                          <a:spcPts val="600"/>
                        </a:spcBef>
                        <a:spcAft>
                          <a:spcPts val="600"/>
                        </a:spcAft>
                      </a:pPr>
                      <a:r>
                        <a:rPr lang="lv-LV" sz="1200" b="1">
                          <a:solidFill>
                            <a:srgbClr val="FFFFFF"/>
                          </a:solidFill>
                          <a:effectLst/>
                          <a:highlight>
                            <a:srgbClr val="800000"/>
                          </a:highlight>
                          <a:latin typeface="+mn-lt"/>
                          <a:ea typeface="SimSun" panose="02010600030101010101" pitchFamily="2" charset="-122"/>
                          <a:cs typeface="Times New Roman" panose="02020603050405020304" pitchFamily="18" charset="0"/>
                        </a:rPr>
                        <a:t>SAM 5.6.3. rezultāta rādītājs</a:t>
                      </a:r>
                      <a:endParaRPr lang="lv-LV" sz="120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a:effectLst/>
                          <a:highlight>
                            <a:srgbClr val="800000"/>
                          </a:highlight>
                          <a:latin typeface="+mn-lt"/>
                          <a:ea typeface="SimSun" panose="02010600030101010101" pitchFamily="2" charset="-122"/>
                          <a:cs typeface="Tahoma" panose="020B0604030504040204" pitchFamily="34" charset="0"/>
                        </a:rPr>
                        <a:t> </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a:lnSpc>
                          <a:spcPct val="110000"/>
                        </a:lnSpc>
                        <a:spcBef>
                          <a:spcPts val="600"/>
                        </a:spcBef>
                        <a:spcAft>
                          <a:spcPts val="600"/>
                        </a:spcAft>
                      </a:pPr>
                      <a:r>
                        <a:rPr lang="lv-LV" sz="1200" b="1" dirty="0">
                          <a:solidFill>
                            <a:srgbClr val="00B050"/>
                          </a:solidFill>
                          <a:effectLst/>
                          <a:highlight>
                            <a:srgbClr val="800000"/>
                          </a:highlight>
                          <a:latin typeface="+mn-lt"/>
                          <a:ea typeface="SimSun" panose="02010600030101010101" pitchFamily="2" charset="-122"/>
                          <a:cs typeface="Tahoma" panose="020B0604030504040204" pitchFamily="34" charset="0"/>
                        </a:rPr>
                        <a:t> </a:t>
                      </a:r>
                      <a:endParaRPr lang="lv-LV" sz="1200" dirty="0">
                        <a:effectLst/>
                        <a:highlight>
                          <a:srgbClr val="800000"/>
                        </a:highligh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234381107"/>
                  </a:ext>
                </a:extLst>
              </a:tr>
              <a:tr h="411633">
                <a:tc>
                  <a:txBody>
                    <a:bodyPr/>
                    <a:lstStyle/>
                    <a:p>
                      <a:pPr algn="l">
                        <a:lnSpc>
                          <a:spcPct val="110000"/>
                        </a:lnSpc>
                        <a:spcBef>
                          <a:spcPts val="600"/>
                        </a:spcBef>
                        <a:spcAft>
                          <a:spcPts val="600"/>
                        </a:spcAft>
                      </a:pPr>
                      <a:r>
                        <a:rPr lang="lv-LV" sz="1200">
                          <a:effectLst/>
                          <a:latin typeface="+mn-lt"/>
                          <a:ea typeface="Times New Roman" panose="02020603050405020304" pitchFamily="18" charset="0"/>
                          <a:cs typeface="Times New Roman" panose="02020603050405020304" pitchFamily="18" charset="0"/>
                        </a:rPr>
                        <a:t>To piesārņoto vietu skaits, kas radušās naftas pārstrādes produktu ražošanas laikā un kurās nav veikta sanācija (2016. gadā 9. vietas)</a:t>
                      </a:r>
                      <a:endParaRPr lang="lv-LV" sz="120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a:effectLst/>
                          <a:latin typeface="+mn-lt"/>
                          <a:ea typeface="SimSun" panose="02010600030101010101" pitchFamily="2" charset="-122"/>
                          <a:cs typeface="Tahoma" panose="020B0604030504040204" pitchFamily="34" charset="0"/>
                        </a:rPr>
                        <a:t>7</a:t>
                      </a: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Bef>
                          <a:spcPts val="600"/>
                        </a:spcBef>
                        <a:spcAft>
                          <a:spcPts val="600"/>
                        </a:spcAft>
                      </a:pPr>
                      <a:r>
                        <a:rPr lang="lv-LV" sz="1200" b="1" dirty="0">
                          <a:solidFill>
                            <a:srgbClr val="00B050"/>
                          </a:solidFill>
                          <a:effectLst/>
                          <a:latin typeface="+mn-lt"/>
                          <a:ea typeface="SimSun" panose="02010600030101010101" pitchFamily="2" charset="-122"/>
                          <a:cs typeface="Tahoma" panose="020B0604030504040204" pitchFamily="34" charset="0"/>
                        </a:rPr>
                        <a:t>100%</a:t>
                      </a:r>
                      <a:endParaRPr lang="lv-LV" sz="1200" dirty="0">
                        <a:effectLst/>
                        <a:latin typeface="+mn-lt"/>
                        <a:ea typeface="SimSun" panose="02010600030101010101" pitchFamily="2" charset="-122"/>
                        <a:cs typeface="Tahoma" panose="020B0604030504040204" pitchFamily="34" charset="0"/>
                      </a:endParaRPr>
                    </a:p>
                    <a:p>
                      <a:pPr algn="ctr">
                        <a:lnSpc>
                          <a:spcPct val="110000"/>
                        </a:lnSpc>
                        <a:spcBef>
                          <a:spcPts val="600"/>
                        </a:spcBef>
                        <a:spcAft>
                          <a:spcPts val="600"/>
                        </a:spcAft>
                      </a:pPr>
                      <a:r>
                        <a:rPr lang="lv-LV" sz="1200" dirty="0">
                          <a:effectLst/>
                          <a:latin typeface="+mn-lt"/>
                          <a:ea typeface="Times New Roman" panose="02020603050405020304" pitchFamily="18" charset="0"/>
                          <a:cs typeface="Times New Roman" panose="02020603050405020304" pitchFamily="18" charset="0"/>
                        </a:rPr>
                        <a:t>7 vietas</a:t>
                      </a:r>
                      <a:endParaRPr lang="lv-LV" sz="1200" dirty="0">
                        <a:effectLst/>
                        <a:latin typeface="+mn-lt"/>
                        <a:ea typeface="SimSun" panose="02010600030101010101" pitchFamily="2" charset="-122"/>
                        <a:cs typeface="Tahoma" panose="020B0604030504040204" pitchFamily="34" charset="0"/>
                      </a:endParaRPr>
                    </a:p>
                  </a:txBody>
                  <a:tcPr marL="52289" marR="52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663727"/>
                  </a:ext>
                </a:extLst>
              </a:tr>
            </a:tbl>
          </a:graphicData>
        </a:graphic>
      </p:graphicFrame>
    </p:spTree>
    <p:extLst>
      <p:ext uri="{BB962C8B-B14F-4D97-AF65-F5344CB8AC3E}">
        <p14:creationId xmlns:p14="http://schemas.microsoft.com/office/powerpoint/2010/main" val="138713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535DE-2887-FFD1-428B-6F490A994F69}"/>
              </a:ext>
            </a:extLst>
          </p:cNvPr>
          <p:cNvSpPr>
            <a:spLocks noGrp="1"/>
          </p:cNvSpPr>
          <p:nvPr>
            <p:ph type="sldNum" sz="quarter" idx="12"/>
          </p:nvPr>
        </p:nvSpPr>
        <p:spPr/>
        <p:txBody>
          <a:bodyPr/>
          <a:lstStyle/>
          <a:p>
            <a:fld id="{7984EBF7-B303-4640-B3A7-714A2350AD38}" type="slidenum">
              <a:rPr lang="lv-LV" smtClean="0"/>
              <a:t>9</a:t>
            </a:fld>
            <a:endParaRPr lang="lv-LV"/>
          </a:p>
        </p:txBody>
      </p:sp>
      <p:sp>
        <p:nvSpPr>
          <p:cNvPr id="3" name="Title 1">
            <a:extLst>
              <a:ext uri="{FF2B5EF4-FFF2-40B4-BE49-F238E27FC236}">
                <a16:creationId xmlns:a16="http://schemas.microsoft.com/office/drawing/2014/main" id="{16B40F56-32F6-952C-5C98-377499B03335}"/>
              </a:ext>
            </a:extLst>
          </p:cNvPr>
          <p:cNvSpPr txBox="1">
            <a:spLocks/>
          </p:cNvSpPr>
          <p:nvPr/>
        </p:nvSpPr>
        <p:spPr>
          <a:xfrm>
            <a:off x="838200" y="365127"/>
            <a:ext cx="10515600" cy="709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Labuma</a:t>
            </a:r>
            <a:r>
              <a:rPr lang="en-US" b="1" dirty="0"/>
              <a:t> </a:t>
            </a:r>
            <a:r>
              <a:rPr lang="en-US" b="1" dirty="0" err="1"/>
              <a:t>guvēji</a:t>
            </a:r>
            <a:endParaRPr lang="lv-LV" b="1" dirty="0"/>
          </a:p>
        </p:txBody>
      </p:sp>
      <p:graphicFrame>
        <p:nvGraphicFramePr>
          <p:cNvPr id="4" name="Diagram 3">
            <a:extLst>
              <a:ext uri="{FF2B5EF4-FFF2-40B4-BE49-F238E27FC236}">
                <a16:creationId xmlns:a16="http://schemas.microsoft.com/office/drawing/2014/main" id="{7DB5DE52-2A8C-0451-8BDC-4747BDD25577}"/>
              </a:ext>
            </a:extLst>
          </p:cNvPr>
          <p:cNvGraphicFramePr/>
          <p:nvPr>
            <p:extLst>
              <p:ext uri="{D42A27DB-BD31-4B8C-83A1-F6EECF244321}">
                <p14:modId xmlns:p14="http://schemas.microsoft.com/office/powerpoint/2010/main" val="1742889970"/>
              </p:ext>
            </p:extLst>
          </p:nvPr>
        </p:nvGraphicFramePr>
        <p:xfrm>
          <a:off x="-320040" y="1283205"/>
          <a:ext cx="7532914" cy="4884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1AC1E2F-F453-2809-15A1-CB4C03863EC9}"/>
              </a:ext>
            </a:extLst>
          </p:cNvPr>
          <p:cNvSpPr txBox="1">
            <a:spLocks/>
          </p:cNvSpPr>
          <p:nvPr/>
        </p:nvSpPr>
        <p:spPr>
          <a:xfrm>
            <a:off x="6302828" y="1878241"/>
            <a:ext cx="5747658" cy="2675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mn-lt"/>
              </a:rPr>
              <a:t>Ietekme</a:t>
            </a:r>
            <a:r>
              <a:rPr lang="en-US" sz="2800" dirty="0">
                <a:latin typeface="+mn-lt"/>
              </a:rPr>
              <a:t> </a:t>
            </a:r>
            <a:r>
              <a:rPr lang="en-US" sz="2800" dirty="0" err="1">
                <a:latin typeface="+mn-lt"/>
              </a:rPr>
              <a:t>tiek</a:t>
            </a:r>
            <a:r>
              <a:rPr lang="en-US" sz="2800" dirty="0">
                <a:latin typeface="+mn-lt"/>
              </a:rPr>
              <a:t> </a:t>
            </a:r>
            <a:r>
              <a:rPr lang="en-US" sz="2800" dirty="0" err="1">
                <a:latin typeface="+mn-lt"/>
              </a:rPr>
              <a:t>nodrošināta</a:t>
            </a:r>
            <a:r>
              <a:rPr lang="en-US" sz="2800" dirty="0">
                <a:latin typeface="+mn-lt"/>
              </a:rPr>
              <a:t> </a:t>
            </a:r>
            <a:r>
              <a:rPr lang="en-US" sz="2800" dirty="0" err="1">
                <a:latin typeface="+mn-lt"/>
              </a:rPr>
              <a:t>atbilstoši</a:t>
            </a:r>
            <a:r>
              <a:rPr lang="en-US" sz="2800" dirty="0">
                <a:latin typeface="+mn-lt"/>
              </a:rPr>
              <a:t> SAM </a:t>
            </a:r>
            <a:r>
              <a:rPr lang="en-US" sz="2800" dirty="0" err="1">
                <a:latin typeface="+mn-lt"/>
              </a:rPr>
              <a:t>investīciju</a:t>
            </a:r>
            <a:r>
              <a:rPr lang="en-US" sz="2800" dirty="0">
                <a:latin typeface="+mn-lt"/>
              </a:rPr>
              <a:t> </a:t>
            </a:r>
            <a:r>
              <a:rPr lang="en-US" sz="2800" dirty="0" err="1">
                <a:latin typeface="+mn-lt"/>
              </a:rPr>
              <a:t>specifikai</a:t>
            </a:r>
            <a:r>
              <a:rPr lang="lv-LV" sz="2800" dirty="0">
                <a:latin typeface="+mn-lt"/>
              </a:rPr>
              <a:t>.</a:t>
            </a:r>
            <a:endParaRPr lang="en-US" sz="2800" dirty="0">
              <a:latin typeface="+mn-lt"/>
            </a:endParaRPr>
          </a:p>
        </p:txBody>
      </p:sp>
    </p:spTree>
    <p:extLst>
      <p:ext uri="{BB962C8B-B14F-4D97-AF65-F5344CB8AC3E}">
        <p14:creationId xmlns:p14="http://schemas.microsoft.com/office/powerpoint/2010/main" val="61440042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3e385f9c-5bcd-4e5e-8f2f-a447d2d87203" xsi:nil="true"/>
    <lcf76f155ced4ddcb4097134ff3c332f xmlns="3e385f9c-5bcd-4e5e-8f2f-a447d2d87203">
      <Terms xmlns="http://schemas.microsoft.com/office/infopath/2007/PartnerControls"/>
    </lcf76f155ced4ddcb4097134ff3c332f>
    <TaxCatchAll xmlns="10471c80-62fe-4dab-b4df-f6690ceded2e" xsi:nil="true"/>
    <SharedWithUsers xmlns="10471c80-62fe-4dab-b4df-f6690ceded2e">
      <UserInfo>
        <DisplayName>Maruta Mičule</DisplayName>
        <AccountId>395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524150457854FB5FEABF41480ABA4" ma:contentTypeVersion="20" ma:contentTypeDescription="Create a new document." ma:contentTypeScope="" ma:versionID="5a1def127c333a851e1f3f0b8d822971">
  <xsd:schema xmlns:xsd="http://www.w3.org/2001/XMLSchema" xmlns:xs="http://www.w3.org/2001/XMLSchema" xmlns:p="http://schemas.microsoft.com/office/2006/metadata/properties" xmlns:ns2="3e385f9c-5bcd-4e5e-8f2f-a447d2d87203" xmlns:ns3="10471c80-62fe-4dab-b4df-f6690ceded2e" targetNamespace="http://schemas.microsoft.com/office/2006/metadata/properties" ma:root="true" ma:fieldsID="571dc85900f5e17ac94f24a714ce8c8d" ns2:_="" ns3:_="">
    <xsd:import namespace="3e385f9c-5bcd-4e5e-8f2f-a447d2d87203"/>
    <xsd:import namespace="10471c80-62fe-4dab-b4df-f6690ce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385f9c-5bcd-4e5e-8f2f-a447d2d87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Parakstīšanas statuss" ma:internalName="Parakst_x012b__x0161_anas_x0020_status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68275d-03b9-42fd-88f4-bbf1ea3028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471c80-62fe-4dab-b4df-f6690ceded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1621218-25f8-44b4-ac0c-90b9110d461a}" ma:internalName="TaxCatchAll" ma:showField="CatchAllData" ma:web="10471c80-62fe-4dab-b4df-f6690ce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AF32CF-C910-4492-9566-3FD2C97668F4}">
  <ds:schemaRefs>
    <ds:schemaRef ds:uri="10471c80-62fe-4dab-b4df-f6690ceded2e"/>
    <ds:schemaRef ds:uri="3e385f9c-5bcd-4e5e-8f2f-a447d2d872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0AF578-4DF9-494C-83A8-1719E61C6659}">
  <ds:schemaRefs>
    <ds:schemaRef ds:uri="http://schemas.microsoft.com/sharepoint/v3/contenttype/forms"/>
  </ds:schemaRefs>
</ds:datastoreItem>
</file>

<file path=customXml/itemProps3.xml><?xml version="1.0" encoding="utf-8"?>
<ds:datastoreItem xmlns:ds="http://schemas.openxmlformats.org/officeDocument/2006/customXml" ds:itemID="{FA55569F-2378-48C2-BFDB-02888C73E12E}">
  <ds:schemaRefs>
    <ds:schemaRef ds:uri="10471c80-62fe-4dab-b4df-f6690ceded2e"/>
    <ds:schemaRef ds:uri="3e385f9c-5bcd-4e5e-8f2f-a447d2d872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196</TotalTime>
  <Words>2219</Words>
  <Application>Microsoft Office PowerPoint</Application>
  <PresentationFormat>Widescreen</PresentationFormat>
  <Paragraphs>356</Paragraphs>
  <Slides>23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Arial</vt:lpstr>
      <vt:lpstr>Calibri</vt:lpstr>
      <vt:lpstr>Calibri Light</vt:lpstr>
      <vt:lpstr>Times New Roman</vt:lpstr>
      <vt:lpstr>Wingdings</vt:lpstr>
      <vt:lpstr>Office Theme</vt:lpstr>
      <vt:lpstr>ES fondu 2014. – 2020. gada plānošanas perioda darbības programmas “Izaugsme un nodarbinātība” 5. prioritārā virziena “Vides aizsardzība un resursu izmantošanas efektivitāte” noslēguma izvērtējums</vt:lpstr>
      <vt:lpstr>Mērķis un izvērtējuma tvērums</vt:lpstr>
      <vt:lpstr>PowerPoint Presentation</vt:lpstr>
      <vt:lpstr>PowerPoint Presentation</vt:lpstr>
      <vt:lpstr>Atbilstība</vt:lpstr>
      <vt:lpstr>PowerPoint Presentation</vt:lpstr>
      <vt:lpstr>PowerPoint Presentation</vt:lpstr>
      <vt:lpstr>PowerPoint Presentation</vt:lpstr>
      <vt:lpstr>PowerPoint Presentation</vt:lpstr>
      <vt:lpstr>PowerPoint Presentation</vt:lpstr>
      <vt:lpstr>PowerPoint Presentation</vt:lpstr>
      <vt:lpstr>Stratēģiskie ieteikumi</vt:lpstr>
      <vt:lpstr>PowerPoint Presentation</vt:lpstr>
      <vt:lpstr>PowerPoint Presentation</vt:lpstr>
      <vt:lpstr>PowerPoint Presentation</vt:lpstr>
      <vt:lpstr>Projektu ģeogrāfiskais tvērums</vt:lpstr>
      <vt:lpstr>PowerPoint Presentation</vt:lpstr>
      <vt:lpstr>PowerPoint Presentation</vt:lpstr>
      <vt:lpstr>PowerPoint Presentation</vt:lpstr>
      <vt:lpstr>PowerPoint Presentation</vt:lpstr>
      <vt:lpstr>PowerPoint Presentation</vt:lpstr>
      <vt:lpstr>PowerPoint Presentation</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fondu 2014.–2020. gada plānošanas perioda investīciju ietekmes uz ilgtspējīgas transporta sistēmas attīstību izvērtējums</dc:title>
  <dc:creator>Kristīne Vībane</dc:creator>
  <cp:lastModifiedBy>Kristine Vibane</cp:lastModifiedBy>
  <cp:revision>10</cp:revision>
  <dcterms:created xsi:type="dcterms:W3CDTF">2023-03-22T10:29:26Z</dcterms:created>
  <dcterms:modified xsi:type="dcterms:W3CDTF">2024-07-25T10:32:27Z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0x0101009BF524150457854FB5FEABF41480ABA4</vt:lpwstr>
  </property>
  <property fmtid="{D5CDD505-2E9C-101B-9397-08002B2CF9AE}" pid="3" name="MediaServiceImageTags">
    <vt:lpwstr/>
  </property>
</Properties>
</file>