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BC94D-C84B-9C32-7D0C-9CAFD19519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E79CF3-571D-13A9-24A0-7D6C14644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D9A4E-B8B1-843E-E538-E546CF16E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18601-AE0F-9896-603A-DCE0FCE03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FB50E-9723-55B8-5818-261A156C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74027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C9A2F-1F48-69B1-F1CB-ED75340CD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828538-1DCF-F8B7-82C4-C0CF2EE2CE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5C0E79-CDA9-7875-6C0C-BDCC6A1E8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982D2-78DE-383E-F267-EF62A16C9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F4BC8-40C6-AEC1-FBA7-4AFB31AB0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9764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489FEB-431D-7844-DF14-0CBECF7643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10E56F-21B9-3E19-E61E-C124319F59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14437-CA7A-7864-AF20-1A2DE7124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49CDA-BD7F-FC39-F925-08C92055B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756B4-9BF3-59ED-7800-571958059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4341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932" y="1"/>
            <a:ext cx="3778135" cy="416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394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30C5C-AFC5-25BC-4B43-F2E7433B9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EB6D7-8062-0B19-236A-BFDE2F158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BE783-BE4A-7876-81AE-CEC532163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D9CEA-EF44-3B5D-B5AC-69B3A1482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0B8D5-3877-FC08-E9F3-5A89CC5F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6917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8D6DC-1AD1-38A7-F065-D0B223B56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028E8B-5A03-B2F2-1CA1-0ECF2E19C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C47DC-CFD4-BBC6-E203-CAA6C9E66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2E67E-B919-A8B1-E5B2-950003563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2C256-DA23-A977-67F8-3BC3E0CE6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4452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16692-75B4-2A90-C6DA-D2FEF6A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44082-96AD-C673-44F9-B0B8993706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411CC-6DFB-A3CE-4C6F-23932B4BF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72549-16E1-3770-A767-A2AB494E8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47D2E8-8EB4-B1F1-AFB8-95313587F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041F8B-BE7D-D973-498F-7A080C840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43143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8701D-25FB-8CEB-7A8A-B6EEAA35D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E6E72-6F36-24C8-8DBF-D4784BEA8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F7C8F-409A-B554-DE46-49029658A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A64453-37C7-FB25-803A-C519A12089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06F958-3F5A-A870-50D8-F6687417B4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14747C-1862-4B9A-7E12-68AB43BA9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E72A33-2123-1DD3-97D4-D7C15D30A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317D3B-38FC-6841-2D65-81749F880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99139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AE1BE-750A-A360-38B4-9E78FC342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916D82-B93E-C2E7-7509-33FFF0E56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D707CA-72FB-0C0C-880D-02EED7C0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26A369-1FEA-6996-4909-958651EFA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68873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6BB16C-B894-22C3-0521-72163CA16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EC8E71-C78E-540D-335D-15428D296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A344AE-3DC1-1A43-8DD5-CC93994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15023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F3438-E3F7-C085-BB99-CC9957645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7507C-3FA8-8E18-8259-CDE669E3B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47DF7D-4F55-8322-445B-D8A8E09F9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4EADC3-73C8-1CF4-0F5C-1C1A88970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D2A16-0B74-55B2-AD00-396675C22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3A4F73-07C1-A600-8A8B-9ACB51FBF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40402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C95E4-0C8E-B52F-ECC6-23FED14B8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472E41-00B0-EF11-1135-88B18D7B64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429309-7F8A-6E51-6F77-1ED9084B84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F81B25-C37B-1AFB-C148-5BB6D904B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F20DB2-1026-D25A-8C60-F0EC08EFD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6952BA-4160-050A-E1BC-0E65998AF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42081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C473A-760D-4722-EEDB-807E2E860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1D916D-0A2A-A811-B290-AB2F5326D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F4F02-B38A-F2CA-8842-C350FF6426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89C67-B433-D844-7980-447F8EBF0C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8D0EF-7660-9435-6F65-4CFCBD7467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2753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401020" y="2810909"/>
            <a:ext cx="9481225" cy="1605065"/>
          </a:xfrm>
        </p:spPr>
        <p:txBody>
          <a:bodyPr>
            <a:normAutofit/>
          </a:bodyPr>
          <a:lstStyle/>
          <a:p>
            <a:pPr algn="ctr">
              <a:tabLst>
                <a:tab pos="2639060" algn="ctr"/>
              </a:tabLst>
            </a:pPr>
            <a:r>
              <a:rPr lang="lv-LV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 fondu un Atveseļošanas fonda publicitātes prasības </a:t>
            </a:r>
            <a:br>
              <a:rPr lang="lv-LV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lv-LV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2021-2027</a:t>
            </a:r>
            <a:endParaRPr lang="lv-LV" altLang="lv-LV" sz="3600" dirty="0"/>
          </a:p>
        </p:txBody>
      </p:sp>
      <p:sp>
        <p:nvSpPr>
          <p:cNvPr id="1126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914400" y="5823287"/>
            <a:ext cx="10363200" cy="639762"/>
          </a:xfrm>
        </p:spPr>
        <p:txBody>
          <a:bodyPr/>
          <a:lstStyle/>
          <a:p>
            <a:endParaRPr lang="lv-LV" altLang="lv-LV" dirty="0"/>
          </a:p>
          <a:p>
            <a:r>
              <a:rPr lang="lv-LV" altLang="lv-LV" dirty="0"/>
              <a:t>28.11.2022.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36F1AE8-348B-4917-8637-938F8703E7CA}"/>
              </a:ext>
            </a:extLst>
          </p:cNvPr>
          <p:cNvGrpSpPr/>
          <p:nvPr/>
        </p:nvGrpSpPr>
        <p:grpSpPr>
          <a:xfrm>
            <a:off x="4890115" y="4508565"/>
            <a:ext cx="2864539" cy="1463579"/>
            <a:chOff x="4443245" y="4475641"/>
            <a:chExt cx="2864539" cy="1463579"/>
          </a:xfrm>
        </p:grpSpPr>
        <p:pic>
          <p:nvPicPr>
            <p:cNvPr id="5" name="Picture 4" descr="Nacionālais attīstības plāns 2027">
              <a:extLst>
                <a:ext uri="{FF2B5EF4-FFF2-40B4-BE49-F238E27FC236}">
                  <a16:creationId xmlns:a16="http://schemas.microsoft.com/office/drawing/2014/main" id="{5D04A04D-F323-474C-9ACF-F5BCB3A454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40420" y="4475641"/>
              <a:ext cx="1567364" cy="133625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1612C20F-A6FB-4ACC-8BB5-2D6FD8AC0A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43245" y="4531907"/>
              <a:ext cx="1382624" cy="14073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23320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ES fondu un Atveseļošanas fonda publicitātes prasības  2021-2027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 fondu un Atveseļošanas fonda publicitātes prasības  2021-2027</dc:title>
  <dc:creator>Ieva Gaigala</dc:creator>
  <cp:lastModifiedBy>Ieva Gaigala</cp:lastModifiedBy>
  <cp:revision>1</cp:revision>
  <dcterms:created xsi:type="dcterms:W3CDTF">2022-11-29T12:47:52Z</dcterms:created>
  <dcterms:modified xsi:type="dcterms:W3CDTF">2022-11-29T12:49:19Z</dcterms:modified>
</cp:coreProperties>
</file>